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7" r:id="rId2"/>
    <p:sldId id="270" r:id="rId3"/>
    <p:sldId id="260" r:id="rId4"/>
    <p:sldId id="264" r:id="rId5"/>
    <p:sldId id="265" r:id="rId6"/>
    <p:sldId id="266"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1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0855C-20ED-4999-8D97-9B124B75CCA4}" v="374" dt="2024-01-05T16:38:32.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yasha Biswas" userId="a4cd343365a0c8b3" providerId="LiveId" clId="{4BC0855C-20ED-4999-8D97-9B124B75CCA4}"/>
    <pc:docChg chg="custSel addSld delSld modSld modMainMaster">
      <pc:chgData name="Tiyasha Biswas" userId="a4cd343365a0c8b3" providerId="LiveId" clId="{4BC0855C-20ED-4999-8D97-9B124B75CCA4}" dt="2024-01-05T16:38:32.322" v="4527"/>
      <pc:docMkLst>
        <pc:docMk/>
      </pc:docMkLst>
      <pc:sldChg chg="del">
        <pc:chgData name="Tiyasha Biswas" userId="a4cd343365a0c8b3" providerId="LiveId" clId="{4BC0855C-20ED-4999-8D97-9B124B75CCA4}" dt="2023-12-25T04:24:50.876" v="1641" actId="47"/>
        <pc:sldMkLst>
          <pc:docMk/>
          <pc:sldMk cId="459138982" sldId="256"/>
        </pc:sldMkLst>
      </pc:sldChg>
      <pc:sldChg chg="addSp delSp modSp mod modTransition">
        <pc:chgData name="Tiyasha Biswas" userId="a4cd343365a0c8b3" providerId="LiveId" clId="{4BC0855C-20ED-4999-8D97-9B124B75CCA4}" dt="2024-01-05T06:07:18.302" v="4260" actId="12084"/>
        <pc:sldMkLst>
          <pc:docMk/>
          <pc:sldMk cId="1738228366" sldId="257"/>
        </pc:sldMkLst>
        <pc:spChg chg="add del mod">
          <ac:chgData name="Tiyasha Biswas" userId="a4cd343365a0c8b3" providerId="LiveId" clId="{4BC0855C-20ED-4999-8D97-9B124B75CCA4}" dt="2024-01-05T06:07:18.302" v="4260" actId="12084"/>
          <ac:spMkLst>
            <pc:docMk/>
            <pc:sldMk cId="1738228366" sldId="257"/>
            <ac:spMk id="2" creationId="{9189D4C8-B5FB-85CF-A54B-4837EE4CC5D1}"/>
          </ac:spMkLst>
        </pc:spChg>
        <pc:spChg chg="mod">
          <ac:chgData name="Tiyasha Biswas" userId="a4cd343365a0c8b3" providerId="LiveId" clId="{4BC0855C-20ED-4999-8D97-9B124B75CCA4}" dt="2024-01-03T10:56:32.591" v="4191"/>
          <ac:spMkLst>
            <pc:docMk/>
            <pc:sldMk cId="1738228366" sldId="257"/>
            <ac:spMk id="3" creationId="{C1D2EC16-7906-2B4A-8A53-4A10CCB1B50E}"/>
          </ac:spMkLst>
        </pc:spChg>
        <pc:spChg chg="add mod">
          <ac:chgData name="Tiyasha Biswas" userId="a4cd343365a0c8b3" providerId="LiveId" clId="{4BC0855C-20ED-4999-8D97-9B124B75CCA4}" dt="2023-12-25T14:30:57.636" v="3018" actId="1076"/>
          <ac:spMkLst>
            <pc:docMk/>
            <pc:sldMk cId="1738228366" sldId="257"/>
            <ac:spMk id="6" creationId="{1B4CF0D0-BF64-D920-D8A1-804EFFCD561E}"/>
          </ac:spMkLst>
        </pc:spChg>
        <pc:graphicFrameChg chg="add del mod">
          <ac:chgData name="Tiyasha Biswas" userId="a4cd343365a0c8b3" providerId="LiveId" clId="{4BC0855C-20ED-4999-8D97-9B124B75CCA4}" dt="2024-01-05T06:07:18.302" v="4260" actId="12084"/>
          <ac:graphicFrameMkLst>
            <pc:docMk/>
            <pc:sldMk cId="1738228366" sldId="257"/>
            <ac:graphicFrameMk id="4" creationId="{5F18F35D-2CBB-9FB0-C8CD-230F637E90E2}"/>
          </ac:graphicFrameMkLst>
        </pc:graphicFrameChg>
        <pc:picChg chg="add mod">
          <ac:chgData name="Tiyasha Biswas" userId="a4cd343365a0c8b3" providerId="LiveId" clId="{4BC0855C-20ED-4999-8D97-9B124B75CCA4}" dt="2024-01-05T06:02:14.581" v="4253" actId="14100"/>
          <ac:picMkLst>
            <pc:docMk/>
            <pc:sldMk cId="1738228366" sldId="257"/>
            <ac:picMk id="5" creationId="{E9D5B7C0-C792-40F9-9D80-CA1D3B07C5FA}"/>
          </ac:picMkLst>
        </pc:picChg>
      </pc:sldChg>
      <pc:sldChg chg="modSp new del mod">
        <pc:chgData name="Tiyasha Biswas" userId="a4cd343365a0c8b3" providerId="LiveId" clId="{4BC0855C-20ED-4999-8D97-9B124B75CCA4}" dt="2023-12-25T04:11:53.574" v="1517" actId="47"/>
        <pc:sldMkLst>
          <pc:docMk/>
          <pc:sldMk cId="1150063275" sldId="258"/>
        </pc:sldMkLst>
        <pc:spChg chg="mod">
          <ac:chgData name="Tiyasha Biswas" userId="a4cd343365a0c8b3" providerId="LiveId" clId="{4BC0855C-20ED-4999-8D97-9B124B75CCA4}" dt="2023-12-25T03:34:44.755" v="154" actId="114"/>
          <ac:spMkLst>
            <pc:docMk/>
            <pc:sldMk cId="1150063275" sldId="258"/>
            <ac:spMk id="3" creationId="{FB9F92B7-2C1C-39C9-0BE3-E9F41EE452B1}"/>
          </ac:spMkLst>
        </pc:spChg>
      </pc:sldChg>
      <pc:sldChg chg="modSp new del mod">
        <pc:chgData name="Tiyasha Biswas" userId="a4cd343365a0c8b3" providerId="LiveId" clId="{4BC0855C-20ED-4999-8D97-9B124B75CCA4}" dt="2023-12-25T03:57:07.104" v="785" actId="47"/>
        <pc:sldMkLst>
          <pc:docMk/>
          <pc:sldMk cId="3717156179" sldId="259"/>
        </pc:sldMkLst>
        <pc:spChg chg="mod">
          <ac:chgData name="Tiyasha Biswas" userId="a4cd343365a0c8b3" providerId="LiveId" clId="{4BC0855C-20ED-4999-8D97-9B124B75CCA4}" dt="2023-12-25T03:45:04.353" v="416" actId="14100"/>
          <ac:spMkLst>
            <pc:docMk/>
            <pc:sldMk cId="3717156179" sldId="259"/>
            <ac:spMk id="2" creationId="{727ACF28-1FC4-A9D2-1663-4D34FC9935A3}"/>
          </ac:spMkLst>
        </pc:spChg>
        <pc:spChg chg="mod">
          <ac:chgData name="Tiyasha Biswas" userId="a4cd343365a0c8b3" providerId="LiveId" clId="{4BC0855C-20ED-4999-8D97-9B124B75CCA4}" dt="2023-12-25T03:45:14.901" v="417" actId="14100"/>
          <ac:spMkLst>
            <pc:docMk/>
            <pc:sldMk cId="3717156179" sldId="259"/>
            <ac:spMk id="3" creationId="{9F7DC635-F9F3-FBF3-A198-A175EAF57BAC}"/>
          </ac:spMkLst>
        </pc:spChg>
      </pc:sldChg>
      <pc:sldChg chg="addSp delSp modSp new mod modTransition">
        <pc:chgData name="Tiyasha Biswas" userId="a4cd343365a0c8b3" providerId="LiveId" clId="{4BC0855C-20ED-4999-8D97-9B124B75CCA4}" dt="2024-01-05T06:22:36.761" v="4498" actId="20577"/>
        <pc:sldMkLst>
          <pc:docMk/>
          <pc:sldMk cId="3532646516" sldId="260"/>
        </pc:sldMkLst>
        <pc:spChg chg="mod">
          <ac:chgData name="Tiyasha Biswas" userId="a4cd343365a0c8b3" providerId="LiveId" clId="{4BC0855C-20ED-4999-8D97-9B124B75CCA4}" dt="2023-12-28T11:19:39.831" v="4152" actId="115"/>
          <ac:spMkLst>
            <pc:docMk/>
            <pc:sldMk cId="3532646516" sldId="260"/>
            <ac:spMk id="2" creationId="{437AD396-3438-4863-923D-CD9F943E4303}"/>
          </ac:spMkLst>
        </pc:spChg>
        <pc:spChg chg="mod">
          <ac:chgData name="Tiyasha Biswas" userId="a4cd343365a0c8b3" providerId="LiveId" clId="{4BC0855C-20ED-4999-8D97-9B124B75CCA4}" dt="2024-01-05T06:22:36.761" v="4498" actId="20577"/>
          <ac:spMkLst>
            <pc:docMk/>
            <pc:sldMk cId="3532646516" sldId="260"/>
            <ac:spMk id="3" creationId="{0AD9B2C4-62B2-DF86-C9FC-256F7A242296}"/>
          </ac:spMkLst>
        </pc:spChg>
        <pc:picChg chg="add del mod">
          <ac:chgData name="Tiyasha Biswas" userId="a4cd343365a0c8b3" providerId="LiveId" clId="{4BC0855C-20ED-4999-8D97-9B124B75CCA4}" dt="2023-12-25T06:52:05.059" v="2437" actId="478"/>
          <ac:picMkLst>
            <pc:docMk/>
            <pc:sldMk cId="3532646516" sldId="260"/>
            <ac:picMk id="5" creationId="{A8C2B109-6733-1FA7-627A-A28B2A2BA4FC}"/>
          </ac:picMkLst>
        </pc:picChg>
        <pc:picChg chg="add mod">
          <ac:chgData name="Tiyasha Biswas" userId="a4cd343365a0c8b3" providerId="LiveId" clId="{4BC0855C-20ED-4999-8D97-9B124B75CCA4}" dt="2023-12-26T16:42:04.194" v="3376" actId="14100"/>
          <ac:picMkLst>
            <pc:docMk/>
            <pc:sldMk cId="3532646516" sldId="260"/>
            <ac:picMk id="5" creationId="{FF55AF32-3782-26E4-B35D-61D18950F71E}"/>
          </ac:picMkLst>
        </pc:picChg>
        <pc:picChg chg="add mod">
          <ac:chgData name="Tiyasha Biswas" userId="a4cd343365a0c8b3" providerId="LiveId" clId="{4BC0855C-20ED-4999-8D97-9B124B75CCA4}" dt="2023-12-26T16:41:01.033" v="3369" actId="14100"/>
          <ac:picMkLst>
            <pc:docMk/>
            <pc:sldMk cId="3532646516" sldId="260"/>
            <ac:picMk id="7" creationId="{8DD50CF3-247B-BE07-B1E1-E57B5EC5926B}"/>
          </ac:picMkLst>
        </pc:picChg>
      </pc:sldChg>
      <pc:sldChg chg="addSp delSp modSp new del mod">
        <pc:chgData name="Tiyasha Biswas" userId="a4cd343365a0c8b3" providerId="LiveId" clId="{4BC0855C-20ED-4999-8D97-9B124B75CCA4}" dt="2023-12-26T16:42:22.563" v="3377" actId="47"/>
        <pc:sldMkLst>
          <pc:docMk/>
          <pc:sldMk cId="3882568388" sldId="261"/>
        </pc:sldMkLst>
        <pc:spChg chg="mod">
          <ac:chgData name="Tiyasha Biswas" userId="a4cd343365a0c8b3" providerId="LiveId" clId="{4BC0855C-20ED-4999-8D97-9B124B75CCA4}" dt="2023-12-25T03:59:59.711" v="835" actId="114"/>
          <ac:spMkLst>
            <pc:docMk/>
            <pc:sldMk cId="3882568388" sldId="261"/>
            <ac:spMk id="2" creationId="{2A9A6280-6CFF-A8D3-044F-C7DBD8F31BB0}"/>
          </ac:spMkLst>
        </pc:spChg>
        <pc:spChg chg="mod">
          <ac:chgData name="Tiyasha Biswas" userId="a4cd343365a0c8b3" providerId="LiveId" clId="{4BC0855C-20ED-4999-8D97-9B124B75CCA4}" dt="2023-12-25T06:08:00.330" v="2428" actId="5793"/>
          <ac:spMkLst>
            <pc:docMk/>
            <pc:sldMk cId="3882568388" sldId="261"/>
            <ac:spMk id="3" creationId="{5553F818-A526-F36C-8605-8A849C9AC29B}"/>
          </ac:spMkLst>
        </pc:spChg>
        <pc:picChg chg="add del mod">
          <ac:chgData name="Tiyasha Biswas" userId="a4cd343365a0c8b3" providerId="LiveId" clId="{4BC0855C-20ED-4999-8D97-9B124B75CCA4}" dt="2023-12-25T06:54:18.833" v="2451" actId="478"/>
          <ac:picMkLst>
            <pc:docMk/>
            <pc:sldMk cId="3882568388" sldId="261"/>
            <ac:picMk id="5" creationId="{A8CBC0F4-D9B6-EF1E-2D53-FD026A5BD15D}"/>
          </ac:picMkLst>
        </pc:picChg>
        <pc:picChg chg="add mod">
          <ac:chgData name="Tiyasha Biswas" userId="a4cd343365a0c8b3" providerId="LiveId" clId="{4BC0855C-20ED-4999-8D97-9B124B75CCA4}" dt="2023-12-25T06:57:41.458" v="2457" actId="14100"/>
          <ac:picMkLst>
            <pc:docMk/>
            <pc:sldMk cId="3882568388" sldId="261"/>
            <ac:picMk id="7" creationId="{FC9F6DCA-F0FD-B5CE-0806-565FA528969D}"/>
          </ac:picMkLst>
        </pc:picChg>
      </pc:sldChg>
      <pc:sldChg chg="addSp delSp modSp new del mod modTransition">
        <pc:chgData name="Tiyasha Biswas" userId="a4cd343365a0c8b3" providerId="LiveId" clId="{4BC0855C-20ED-4999-8D97-9B124B75CCA4}" dt="2024-01-05T16:37:07.255" v="4517" actId="47"/>
        <pc:sldMkLst>
          <pc:docMk/>
          <pc:sldMk cId="1538216283" sldId="262"/>
        </pc:sldMkLst>
        <pc:spChg chg="del mod">
          <ac:chgData name="Tiyasha Biswas" userId="a4cd343365a0c8b3" providerId="LiveId" clId="{4BC0855C-20ED-4999-8D97-9B124B75CCA4}" dt="2024-01-05T06:10:07.718" v="4267" actId="12084"/>
          <ac:spMkLst>
            <pc:docMk/>
            <pc:sldMk cId="1538216283" sldId="262"/>
            <ac:spMk id="2" creationId="{3F4BCCEE-7F34-F3DE-6B85-744C28FB1225}"/>
          </ac:spMkLst>
        </pc:spChg>
        <pc:spChg chg="del mod">
          <ac:chgData name="Tiyasha Biswas" userId="a4cd343365a0c8b3" providerId="LiveId" clId="{4BC0855C-20ED-4999-8D97-9B124B75CCA4}" dt="2024-01-05T06:08:54.244" v="4261" actId="12084"/>
          <ac:spMkLst>
            <pc:docMk/>
            <pc:sldMk cId="1538216283" sldId="262"/>
            <ac:spMk id="3" creationId="{389B60D1-C491-A194-BF6A-DE35A30DDC41}"/>
          </ac:spMkLst>
        </pc:spChg>
        <pc:graphicFrameChg chg="add mod">
          <ac:chgData name="Tiyasha Biswas" userId="a4cd343365a0c8b3" providerId="LiveId" clId="{4BC0855C-20ED-4999-8D97-9B124B75CCA4}" dt="2024-01-05T06:09:28.458" v="4266" actId="14100"/>
          <ac:graphicFrameMkLst>
            <pc:docMk/>
            <pc:sldMk cId="1538216283" sldId="262"/>
            <ac:graphicFrameMk id="4" creationId="{177BEF9E-1C5D-1C87-B808-8394B856913C}"/>
          </ac:graphicFrameMkLst>
        </pc:graphicFrameChg>
        <pc:graphicFrameChg chg="add mod">
          <ac:chgData name="Tiyasha Biswas" userId="a4cd343365a0c8b3" providerId="LiveId" clId="{4BC0855C-20ED-4999-8D97-9B124B75CCA4}" dt="2024-01-05T06:10:07.718" v="4267" actId="12084"/>
          <ac:graphicFrameMkLst>
            <pc:docMk/>
            <pc:sldMk cId="1538216283" sldId="262"/>
            <ac:graphicFrameMk id="6" creationId="{F3693AAC-F926-1BCC-5168-301EC9F0917A}"/>
          </ac:graphicFrameMkLst>
        </pc:graphicFrameChg>
        <pc:picChg chg="add mod">
          <ac:chgData name="Tiyasha Biswas" userId="a4cd343365a0c8b3" providerId="LiveId" clId="{4BC0855C-20ED-4999-8D97-9B124B75CCA4}" dt="2023-12-25T07:47:05.698" v="2841" actId="14100"/>
          <ac:picMkLst>
            <pc:docMk/>
            <pc:sldMk cId="1538216283" sldId="262"/>
            <ac:picMk id="5" creationId="{AB47DEDF-D9E0-2597-384B-B2871ED714D7}"/>
          </ac:picMkLst>
        </pc:picChg>
      </pc:sldChg>
      <pc:sldChg chg="addSp delSp modSp new del mod modTransition">
        <pc:chgData name="Tiyasha Biswas" userId="a4cd343365a0c8b3" providerId="LiveId" clId="{4BC0855C-20ED-4999-8D97-9B124B75CCA4}" dt="2024-01-05T16:35:06.652" v="4512" actId="47"/>
        <pc:sldMkLst>
          <pc:docMk/>
          <pc:sldMk cId="1484157032" sldId="263"/>
        </pc:sldMkLst>
        <pc:spChg chg="mod">
          <ac:chgData name="Tiyasha Biswas" userId="a4cd343365a0c8b3" providerId="LiveId" clId="{4BC0855C-20ED-4999-8D97-9B124B75CCA4}" dt="2024-01-03T10:56:32.591" v="4191"/>
          <ac:spMkLst>
            <pc:docMk/>
            <pc:sldMk cId="1484157032" sldId="263"/>
            <ac:spMk id="2" creationId="{67ED5CE3-13C6-8C04-23B1-80C9728A368F}"/>
          </ac:spMkLst>
        </pc:spChg>
        <pc:spChg chg="add del mod">
          <ac:chgData name="Tiyasha Biswas" userId="a4cd343365a0c8b3" providerId="LiveId" clId="{4BC0855C-20ED-4999-8D97-9B124B75CCA4}" dt="2024-01-05T06:11:44.645" v="4271" actId="12084"/>
          <ac:spMkLst>
            <pc:docMk/>
            <pc:sldMk cId="1484157032" sldId="263"/>
            <ac:spMk id="3" creationId="{4C95692A-A045-DFED-765D-D6CBA759F576}"/>
          </ac:spMkLst>
        </pc:spChg>
        <pc:graphicFrameChg chg="add del mod">
          <ac:chgData name="Tiyasha Biswas" userId="a4cd343365a0c8b3" providerId="LiveId" clId="{4BC0855C-20ED-4999-8D97-9B124B75CCA4}" dt="2024-01-05T06:11:16.177" v="4269" actId="12084"/>
          <ac:graphicFrameMkLst>
            <pc:docMk/>
            <pc:sldMk cId="1484157032" sldId="263"/>
            <ac:graphicFrameMk id="4" creationId="{AEFA72FF-2667-9CC4-DE34-2F05A7F62249}"/>
          </ac:graphicFrameMkLst>
        </pc:graphicFrameChg>
        <pc:graphicFrameChg chg="add del mod">
          <ac:chgData name="Tiyasha Biswas" userId="a4cd343365a0c8b3" providerId="LiveId" clId="{4BC0855C-20ED-4999-8D97-9B124B75CCA4}" dt="2024-01-05T06:11:44.645" v="4271" actId="12084"/>
          <ac:graphicFrameMkLst>
            <pc:docMk/>
            <pc:sldMk cId="1484157032" sldId="263"/>
            <ac:graphicFrameMk id="6" creationId="{2F4C75A6-2D25-DC23-74BE-D0AE068CC1F4}"/>
          </ac:graphicFrameMkLst>
        </pc:graphicFrameChg>
        <pc:graphicFrameChg chg="add del modGraphic">
          <ac:chgData name="Tiyasha Biswas" userId="a4cd343365a0c8b3" providerId="LiveId" clId="{4BC0855C-20ED-4999-8D97-9B124B75CCA4}" dt="2023-12-27T13:12:43.701" v="3981" actId="478"/>
          <ac:graphicFrameMkLst>
            <pc:docMk/>
            <pc:sldMk cId="1484157032" sldId="263"/>
            <ac:graphicFrameMk id="6" creationId="{69F2F475-2DD8-F62B-2E2C-A6072AF361C1}"/>
          </ac:graphicFrameMkLst>
        </pc:graphicFrameChg>
        <pc:picChg chg="add mod">
          <ac:chgData name="Tiyasha Biswas" userId="a4cd343365a0c8b3" providerId="LiveId" clId="{4BC0855C-20ED-4999-8D97-9B124B75CCA4}" dt="2023-12-28T12:22:02.389" v="4162" actId="14100"/>
          <ac:picMkLst>
            <pc:docMk/>
            <pc:sldMk cId="1484157032" sldId="263"/>
            <ac:picMk id="5" creationId="{53A6BEC8-FAD6-3798-7705-4D0F958D4BE8}"/>
          </ac:picMkLst>
        </pc:picChg>
      </pc:sldChg>
      <pc:sldChg chg="addSp modSp new mod modTransition">
        <pc:chgData name="Tiyasha Biswas" userId="a4cd343365a0c8b3" providerId="LiveId" clId="{4BC0855C-20ED-4999-8D97-9B124B75CCA4}" dt="2024-01-05T05:42:54.108" v="4225" actId="113"/>
        <pc:sldMkLst>
          <pc:docMk/>
          <pc:sldMk cId="1938258508" sldId="264"/>
        </pc:sldMkLst>
        <pc:spChg chg="mod">
          <ac:chgData name="Tiyasha Biswas" userId="a4cd343365a0c8b3" providerId="LiveId" clId="{4BC0855C-20ED-4999-8D97-9B124B75CCA4}" dt="2023-12-28T11:20:52.694" v="4156" actId="115"/>
          <ac:spMkLst>
            <pc:docMk/>
            <pc:sldMk cId="1938258508" sldId="264"/>
            <ac:spMk id="2" creationId="{A44A88B0-222F-9343-9AD5-29D6BD19903C}"/>
          </ac:spMkLst>
        </pc:spChg>
        <pc:spChg chg="mod">
          <ac:chgData name="Tiyasha Biswas" userId="a4cd343365a0c8b3" providerId="LiveId" clId="{4BC0855C-20ED-4999-8D97-9B124B75CCA4}" dt="2024-01-05T05:42:54.108" v="4225" actId="113"/>
          <ac:spMkLst>
            <pc:docMk/>
            <pc:sldMk cId="1938258508" sldId="264"/>
            <ac:spMk id="3" creationId="{0517CDCD-50F6-70B1-E6D9-B90181E2BCB7}"/>
          </ac:spMkLst>
        </pc:spChg>
        <pc:picChg chg="add mod">
          <ac:chgData name="Tiyasha Biswas" userId="a4cd343365a0c8b3" providerId="LiveId" clId="{4BC0855C-20ED-4999-8D97-9B124B75CCA4}" dt="2023-12-27T04:06:48.032" v="3824" actId="14100"/>
          <ac:picMkLst>
            <pc:docMk/>
            <pc:sldMk cId="1938258508" sldId="264"/>
            <ac:picMk id="5" creationId="{8574E84D-93D5-0F7D-4527-D6F1A4695A0E}"/>
          </ac:picMkLst>
        </pc:picChg>
        <pc:picChg chg="add mod">
          <ac:chgData name="Tiyasha Biswas" userId="a4cd343365a0c8b3" providerId="LiveId" clId="{4BC0855C-20ED-4999-8D97-9B124B75CCA4}" dt="2023-12-27T04:05:59.207" v="3814" actId="1076"/>
          <ac:picMkLst>
            <pc:docMk/>
            <pc:sldMk cId="1938258508" sldId="264"/>
            <ac:picMk id="7" creationId="{F542E8EB-DE9A-4EF5-E705-123E76CD1968}"/>
          </ac:picMkLst>
        </pc:picChg>
        <pc:picChg chg="add mod">
          <ac:chgData name="Tiyasha Biswas" userId="a4cd343365a0c8b3" providerId="LiveId" clId="{4BC0855C-20ED-4999-8D97-9B124B75CCA4}" dt="2023-12-27T04:06:57.905" v="3826" actId="14100"/>
          <ac:picMkLst>
            <pc:docMk/>
            <pc:sldMk cId="1938258508" sldId="264"/>
            <ac:picMk id="9" creationId="{210D14B8-F326-28A2-1756-7323CF82B081}"/>
          </ac:picMkLst>
        </pc:picChg>
      </pc:sldChg>
      <pc:sldChg chg="addSp modSp new mod modTransition">
        <pc:chgData name="Tiyasha Biswas" userId="a4cd343365a0c8b3" providerId="LiveId" clId="{4BC0855C-20ED-4999-8D97-9B124B75CCA4}" dt="2024-01-05T05:39:48.866" v="4220"/>
        <pc:sldMkLst>
          <pc:docMk/>
          <pc:sldMk cId="623164579" sldId="265"/>
        </pc:sldMkLst>
        <pc:spChg chg="mod">
          <ac:chgData name="Tiyasha Biswas" userId="a4cd343365a0c8b3" providerId="LiveId" clId="{4BC0855C-20ED-4999-8D97-9B124B75CCA4}" dt="2024-01-03T10:56:32.591" v="4191"/>
          <ac:spMkLst>
            <pc:docMk/>
            <pc:sldMk cId="623164579" sldId="265"/>
            <ac:spMk id="2" creationId="{420358C7-8A02-29EE-D6AC-550B7E7FC857}"/>
          </ac:spMkLst>
        </pc:spChg>
        <pc:spChg chg="mod">
          <ac:chgData name="Tiyasha Biswas" userId="a4cd343365a0c8b3" providerId="LiveId" clId="{4BC0855C-20ED-4999-8D97-9B124B75CCA4}" dt="2024-01-05T05:39:48.866" v="4220"/>
          <ac:spMkLst>
            <pc:docMk/>
            <pc:sldMk cId="623164579" sldId="265"/>
            <ac:spMk id="3" creationId="{C22DE274-27E5-6D71-56A7-35FE2F39A071}"/>
          </ac:spMkLst>
        </pc:spChg>
        <pc:picChg chg="add mod">
          <ac:chgData name="Tiyasha Biswas" userId="a4cd343365a0c8b3" providerId="LiveId" clId="{4BC0855C-20ED-4999-8D97-9B124B75CCA4}" dt="2023-12-25T06:50:13.656" v="2435" actId="14100"/>
          <ac:picMkLst>
            <pc:docMk/>
            <pc:sldMk cId="623164579" sldId="265"/>
            <ac:picMk id="5" creationId="{01B8D4E2-173C-74B5-6DBF-532B98FB468D}"/>
          </ac:picMkLst>
        </pc:picChg>
      </pc:sldChg>
      <pc:sldChg chg="addSp modSp new mod modTransition">
        <pc:chgData name="Tiyasha Biswas" userId="a4cd343365a0c8b3" providerId="LiveId" clId="{4BC0855C-20ED-4999-8D97-9B124B75CCA4}" dt="2024-01-05T05:53:57.094" v="4234" actId="14100"/>
        <pc:sldMkLst>
          <pc:docMk/>
          <pc:sldMk cId="127662231" sldId="266"/>
        </pc:sldMkLst>
        <pc:spChg chg="mod">
          <ac:chgData name="Tiyasha Biswas" userId="a4cd343365a0c8b3" providerId="LiveId" clId="{4BC0855C-20ED-4999-8D97-9B124B75CCA4}" dt="2024-01-03T10:56:32.591" v="4191"/>
          <ac:spMkLst>
            <pc:docMk/>
            <pc:sldMk cId="127662231" sldId="266"/>
            <ac:spMk id="2" creationId="{3DCDDF81-4C0A-518B-1E02-CFF9D8C4A40E}"/>
          </ac:spMkLst>
        </pc:spChg>
        <pc:spChg chg="mod">
          <ac:chgData name="Tiyasha Biswas" userId="a4cd343365a0c8b3" providerId="LiveId" clId="{4BC0855C-20ED-4999-8D97-9B124B75CCA4}" dt="2024-01-05T05:53:57.094" v="4234" actId="14100"/>
          <ac:spMkLst>
            <pc:docMk/>
            <pc:sldMk cId="127662231" sldId="266"/>
            <ac:spMk id="3" creationId="{3BDDC703-A8EC-4589-2FC6-6E5F297D3853}"/>
          </ac:spMkLst>
        </pc:spChg>
        <pc:picChg chg="add mod">
          <ac:chgData name="Tiyasha Biswas" userId="a4cd343365a0c8b3" providerId="LiveId" clId="{4BC0855C-20ED-4999-8D97-9B124B75CCA4}" dt="2023-12-25T07:18:42.875" v="2785" actId="14100"/>
          <ac:picMkLst>
            <pc:docMk/>
            <pc:sldMk cId="127662231" sldId="266"/>
            <ac:picMk id="5" creationId="{1ED329C0-EF95-2592-B8D0-3DE2A4F7557D}"/>
          </ac:picMkLst>
        </pc:picChg>
      </pc:sldChg>
      <pc:sldChg chg="addSp delSp modSp new del mod modTransition">
        <pc:chgData name="Tiyasha Biswas" userId="a4cd343365a0c8b3" providerId="LiveId" clId="{4BC0855C-20ED-4999-8D97-9B124B75CCA4}" dt="2024-01-03T10:59:10.697" v="4194" actId="47"/>
        <pc:sldMkLst>
          <pc:docMk/>
          <pc:sldMk cId="2509290507" sldId="267"/>
        </pc:sldMkLst>
        <pc:spChg chg="mod">
          <ac:chgData name="Tiyasha Biswas" userId="a4cd343365a0c8b3" providerId="LiveId" clId="{4BC0855C-20ED-4999-8D97-9B124B75CCA4}" dt="2024-01-03T10:56:13.638" v="4186" actId="27636"/>
          <ac:spMkLst>
            <pc:docMk/>
            <pc:sldMk cId="2509290507" sldId="267"/>
            <ac:spMk id="2" creationId="{B18D2CFF-EFD2-53C2-F45B-69F476D74C10}"/>
          </ac:spMkLst>
        </pc:spChg>
        <pc:spChg chg="mod">
          <ac:chgData name="Tiyasha Biswas" userId="a4cd343365a0c8b3" providerId="LiveId" clId="{4BC0855C-20ED-4999-8D97-9B124B75CCA4}" dt="2023-12-28T11:21:35.670" v="4159" actId="115"/>
          <ac:spMkLst>
            <pc:docMk/>
            <pc:sldMk cId="2509290507" sldId="267"/>
            <ac:spMk id="3" creationId="{896E4955-3F25-DB6A-33D5-E4DF50058F60}"/>
          </ac:spMkLst>
        </pc:spChg>
        <pc:spChg chg="mod">
          <ac:chgData name="Tiyasha Biswas" userId="a4cd343365a0c8b3" providerId="LiveId" clId="{4BC0855C-20ED-4999-8D97-9B124B75CCA4}" dt="2024-01-03T10:56:13.638" v="4187" actId="27636"/>
          <ac:spMkLst>
            <pc:docMk/>
            <pc:sldMk cId="2509290507" sldId="267"/>
            <ac:spMk id="4" creationId="{DBB8DF29-2B0A-3E29-F268-DB16F12789AE}"/>
          </ac:spMkLst>
        </pc:spChg>
        <pc:spChg chg="mod">
          <ac:chgData name="Tiyasha Biswas" userId="a4cd343365a0c8b3" providerId="LiveId" clId="{4BC0855C-20ED-4999-8D97-9B124B75CCA4}" dt="2023-12-28T11:21:41.126" v="4160" actId="115"/>
          <ac:spMkLst>
            <pc:docMk/>
            <pc:sldMk cId="2509290507" sldId="267"/>
            <ac:spMk id="5" creationId="{2F8A1E77-8CC0-B96F-6D8A-BB38697DC222}"/>
          </ac:spMkLst>
        </pc:spChg>
        <pc:spChg chg="mod">
          <ac:chgData name="Tiyasha Biswas" userId="a4cd343365a0c8b3" providerId="LiveId" clId="{4BC0855C-20ED-4999-8D97-9B124B75CCA4}" dt="2024-01-03T10:56:13.638" v="4188" actId="27636"/>
          <ac:spMkLst>
            <pc:docMk/>
            <pc:sldMk cId="2509290507" sldId="267"/>
            <ac:spMk id="6" creationId="{5B6E276D-A905-4202-4BBE-F92DE4EFF746}"/>
          </ac:spMkLst>
        </pc:spChg>
        <pc:picChg chg="add mod">
          <ac:chgData name="Tiyasha Biswas" userId="a4cd343365a0c8b3" providerId="LiveId" clId="{4BC0855C-20ED-4999-8D97-9B124B75CCA4}" dt="2023-12-27T03:07:38.012" v="3666" actId="1076"/>
          <ac:picMkLst>
            <pc:docMk/>
            <pc:sldMk cId="2509290507" sldId="267"/>
            <ac:picMk id="8" creationId="{98E29830-1BEB-6D5F-C2A6-E648CE3A7BE6}"/>
          </ac:picMkLst>
        </pc:picChg>
        <pc:picChg chg="add mod">
          <ac:chgData name="Tiyasha Biswas" userId="a4cd343365a0c8b3" providerId="LiveId" clId="{4BC0855C-20ED-4999-8D97-9B124B75CCA4}" dt="2023-12-27T03:07:42.243" v="3667" actId="1076"/>
          <ac:picMkLst>
            <pc:docMk/>
            <pc:sldMk cId="2509290507" sldId="267"/>
            <ac:picMk id="10" creationId="{3058002E-A0EB-9A92-8382-F9BE8922E9A7}"/>
          </ac:picMkLst>
        </pc:picChg>
        <pc:picChg chg="add mod">
          <ac:chgData name="Tiyasha Biswas" userId="a4cd343365a0c8b3" providerId="LiveId" clId="{4BC0855C-20ED-4999-8D97-9B124B75CCA4}" dt="2023-12-27T03:07:02.452" v="3663" actId="14100"/>
          <ac:picMkLst>
            <pc:docMk/>
            <pc:sldMk cId="2509290507" sldId="267"/>
            <ac:picMk id="12" creationId="{F7848638-0DA1-5287-DD29-2B6E80C7A113}"/>
          </ac:picMkLst>
        </pc:picChg>
        <pc:cxnChg chg="add del">
          <ac:chgData name="Tiyasha Biswas" userId="a4cd343365a0c8b3" providerId="LiveId" clId="{4BC0855C-20ED-4999-8D97-9B124B75CCA4}" dt="2023-12-26T18:04:50.464" v="3578" actId="478"/>
          <ac:cxnSpMkLst>
            <pc:docMk/>
            <pc:sldMk cId="2509290507" sldId="267"/>
            <ac:cxnSpMk id="8" creationId="{BE00DC59-BB7D-14B4-342C-BEDD11EB493A}"/>
          </ac:cxnSpMkLst>
        </pc:cxnChg>
        <pc:cxnChg chg="add del">
          <ac:chgData name="Tiyasha Biswas" userId="a4cd343365a0c8b3" providerId="LiveId" clId="{4BC0855C-20ED-4999-8D97-9B124B75CCA4}" dt="2023-12-26T18:06:01.100" v="3581" actId="478"/>
          <ac:cxnSpMkLst>
            <pc:docMk/>
            <pc:sldMk cId="2509290507" sldId="267"/>
            <ac:cxnSpMk id="10" creationId="{21E4BB0B-7495-992A-28F4-396010304ED4}"/>
          </ac:cxnSpMkLst>
        </pc:cxnChg>
        <pc:cxnChg chg="add del">
          <ac:chgData name="Tiyasha Biswas" userId="a4cd343365a0c8b3" providerId="LiveId" clId="{4BC0855C-20ED-4999-8D97-9B124B75CCA4}" dt="2023-12-26T18:06:08.818" v="3582" actId="478"/>
          <ac:cxnSpMkLst>
            <pc:docMk/>
            <pc:sldMk cId="2509290507" sldId="267"/>
            <ac:cxnSpMk id="12" creationId="{695E2D48-57F3-6574-9E90-E2F4088A3001}"/>
          </ac:cxnSpMkLst>
        </pc:cxnChg>
      </pc:sldChg>
      <pc:sldChg chg="modSp new del mod">
        <pc:chgData name="Tiyasha Biswas" userId="a4cd343365a0c8b3" providerId="LiveId" clId="{4BC0855C-20ED-4999-8D97-9B124B75CCA4}" dt="2023-12-26T17:23:29.877" v="3379" actId="47"/>
        <pc:sldMkLst>
          <pc:docMk/>
          <pc:sldMk cId="2686074467" sldId="267"/>
        </pc:sldMkLst>
        <pc:spChg chg="mod">
          <ac:chgData name="Tiyasha Biswas" userId="a4cd343365a0c8b3" providerId="LiveId" clId="{4BC0855C-20ED-4999-8D97-9B124B75CCA4}" dt="2023-12-25T05:54:40.566" v="2280" actId="20577"/>
          <ac:spMkLst>
            <pc:docMk/>
            <pc:sldMk cId="2686074467" sldId="267"/>
            <ac:spMk id="2" creationId="{D1997111-F7C2-76A2-5F65-D152766C9DEE}"/>
          </ac:spMkLst>
        </pc:spChg>
        <pc:spChg chg="mod">
          <ac:chgData name="Tiyasha Biswas" userId="a4cd343365a0c8b3" providerId="LiveId" clId="{4BC0855C-20ED-4999-8D97-9B124B75CCA4}" dt="2023-12-25T05:54:20.472" v="2262" actId="1076"/>
          <ac:spMkLst>
            <pc:docMk/>
            <pc:sldMk cId="2686074467" sldId="267"/>
            <ac:spMk id="3" creationId="{EF5E0232-40F7-9731-BA56-318ABDA59D75}"/>
          </ac:spMkLst>
        </pc:spChg>
        <pc:spChg chg="mod">
          <ac:chgData name="Tiyasha Biswas" userId="a4cd343365a0c8b3" providerId="LiveId" clId="{4BC0855C-20ED-4999-8D97-9B124B75CCA4}" dt="2023-12-25T05:57:54.264" v="2398" actId="14838"/>
          <ac:spMkLst>
            <pc:docMk/>
            <pc:sldMk cId="2686074467" sldId="267"/>
            <ac:spMk id="4" creationId="{241451D4-CD7E-627C-3C93-6D41E2F6D678}"/>
          </ac:spMkLst>
        </pc:spChg>
      </pc:sldChg>
      <pc:sldChg chg="addSp modSp new del mod modTransition">
        <pc:chgData name="Tiyasha Biswas" userId="a4cd343365a0c8b3" providerId="LiveId" clId="{4BC0855C-20ED-4999-8D97-9B124B75CCA4}" dt="2024-01-03T10:59:13.275" v="4195" actId="47"/>
        <pc:sldMkLst>
          <pc:docMk/>
          <pc:sldMk cId="2643423394" sldId="268"/>
        </pc:sldMkLst>
        <pc:spChg chg="mod">
          <ac:chgData name="Tiyasha Biswas" userId="a4cd343365a0c8b3" providerId="LiveId" clId="{4BC0855C-20ED-4999-8D97-9B124B75CCA4}" dt="2023-12-28T11:21:58.968" v="4161" actId="115"/>
          <ac:spMkLst>
            <pc:docMk/>
            <pc:sldMk cId="2643423394" sldId="268"/>
            <ac:spMk id="2" creationId="{F8E4E3C6-77A2-D325-E53C-A9ADA9754222}"/>
          </ac:spMkLst>
        </pc:spChg>
        <pc:spChg chg="mod">
          <ac:chgData name="Tiyasha Biswas" userId="a4cd343365a0c8b3" providerId="LiveId" clId="{4BC0855C-20ED-4999-8D97-9B124B75CCA4}" dt="2024-01-03T10:56:13.645" v="4189" actId="27636"/>
          <ac:spMkLst>
            <pc:docMk/>
            <pc:sldMk cId="2643423394" sldId="268"/>
            <ac:spMk id="3" creationId="{3742AABA-1074-C5FA-D932-4E9B2CA54DD4}"/>
          </ac:spMkLst>
        </pc:spChg>
        <pc:picChg chg="add mod">
          <ac:chgData name="Tiyasha Biswas" userId="a4cd343365a0c8b3" providerId="LiveId" clId="{4BC0855C-20ED-4999-8D97-9B124B75CCA4}" dt="2023-12-27T03:09:02.747" v="3675" actId="1076"/>
          <ac:picMkLst>
            <pc:docMk/>
            <pc:sldMk cId="2643423394" sldId="268"/>
            <ac:picMk id="5" creationId="{4230989C-ECFB-F9CA-E64C-5FC12C54066E}"/>
          </ac:picMkLst>
        </pc:picChg>
      </pc:sldChg>
      <pc:sldChg chg="addSp delSp modSp new mod modTransition modAnim">
        <pc:chgData name="Tiyasha Biswas" userId="a4cd343365a0c8b3" providerId="LiveId" clId="{4BC0855C-20ED-4999-8D97-9B124B75CCA4}" dt="2024-01-05T05:59:24.294" v="4237" actId="207"/>
        <pc:sldMkLst>
          <pc:docMk/>
          <pc:sldMk cId="1803580833" sldId="269"/>
        </pc:sldMkLst>
        <pc:spChg chg="mod">
          <ac:chgData name="Tiyasha Biswas" userId="a4cd343365a0c8b3" providerId="LiveId" clId="{4BC0855C-20ED-4999-8D97-9B124B75CCA4}" dt="2023-12-27T04:22:06.717" v="3867" actId="14100"/>
          <ac:spMkLst>
            <pc:docMk/>
            <pc:sldMk cId="1803580833" sldId="269"/>
            <ac:spMk id="2" creationId="{6C5AED72-891A-E6FD-A701-AC21342E5456}"/>
          </ac:spMkLst>
        </pc:spChg>
        <pc:spChg chg="mod">
          <ac:chgData name="Tiyasha Biswas" userId="a4cd343365a0c8b3" providerId="LiveId" clId="{4BC0855C-20ED-4999-8D97-9B124B75CCA4}" dt="2023-12-27T04:16:23.189" v="3844" actId="14100"/>
          <ac:spMkLst>
            <pc:docMk/>
            <pc:sldMk cId="1803580833" sldId="269"/>
            <ac:spMk id="3" creationId="{6ED8D3E0-3FDE-B49D-E710-7B08FD6EEB1C}"/>
          </ac:spMkLst>
        </pc:spChg>
        <pc:spChg chg="mod">
          <ac:chgData name="Tiyasha Biswas" userId="a4cd343365a0c8b3" providerId="LiveId" clId="{4BC0855C-20ED-4999-8D97-9B124B75CCA4}" dt="2023-12-27T04:27:43.513" v="3904" actId="14100"/>
          <ac:spMkLst>
            <pc:docMk/>
            <pc:sldMk cId="1803580833" sldId="269"/>
            <ac:spMk id="4" creationId="{67E48F4E-8143-F851-E166-98FB0C85F8FE}"/>
          </ac:spMkLst>
        </pc:spChg>
        <pc:spChg chg="add mod">
          <ac:chgData name="Tiyasha Biswas" userId="a4cd343365a0c8b3" providerId="LiveId" clId="{4BC0855C-20ED-4999-8D97-9B124B75CCA4}" dt="2024-01-05T05:59:24.294" v="4237" actId="207"/>
          <ac:spMkLst>
            <pc:docMk/>
            <pc:sldMk cId="1803580833" sldId="269"/>
            <ac:spMk id="6" creationId="{7801FB4F-AAE8-B79C-048C-0EC46FCE188C}"/>
          </ac:spMkLst>
        </pc:spChg>
        <pc:spChg chg="add del mod">
          <ac:chgData name="Tiyasha Biswas" userId="a4cd343365a0c8b3" providerId="LiveId" clId="{4BC0855C-20ED-4999-8D97-9B124B75CCA4}" dt="2023-12-27T04:12:49.194" v="3835" actId="478"/>
          <ac:spMkLst>
            <pc:docMk/>
            <pc:sldMk cId="1803580833" sldId="269"/>
            <ac:spMk id="6" creationId="{99CC39F3-AE5B-AAC8-5B83-D4CA6755AF93}"/>
          </ac:spMkLst>
        </pc:spChg>
        <pc:spChg chg="add del mod">
          <ac:chgData name="Tiyasha Biswas" userId="a4cd343365a0c8b3" providerId="LiveId" clId="{4BC0855C-20ED-4999-8D97-9B124B75CCA4}" dt="2023-12-27T04:13:12.604" v="3838" actId="478"/>
          <ac:spMkLst>
            <pc:docMk/>
            <pc:sldMk cId="1803580833" sldId="269"/>
            <ac:spMk id="8" creationId="{35A0CF6C-0CBD-CB89-9603-07D238D55FC5}"/>
          </ac:spMkLst>
        </pc:spChg>
      </pc:sldChg>
      <pc:sldChg chg="new del">
        <pc:chgData name="Tiyasha Biswas" userId="a4cd343365a0c8b3" providerId="LiveId" clId="{4BC0855C-20ED-4999-8D97-9B124B75CCA4}" dt="2024-01-05T16:32:17.662" v="4500" actId="47"/>
        <pc:sldMkLst>
          <pc:docMk/>
          <pc:sldMk cId="389984936" sldId="270"/>
        </pc:sldMkLst>
      </pc:sldChg>
      <pc:sldChg chg="addSp modSp new mod modTransition">
        <pc:chgData name="Tiyasha Biswas" userId="a4cd343365a0c8b3" providerId="LiveId" clId="{4BC0855C-20ED-4999-8D97-9B124B75CCA4}" dt="2024-01-05T16:38:32.322" v="4527"/>
        <pc:sldMkLst>
          <pc:docMk/>
          <pc:sldMk cId="548900725" sldId="270"/>
        </pc:sldMkLst>
        <pc:spChg chg="mod">
          <ac:chgData name="Tiyasha Biswas" userId="a4cd343365a0c8b3" providerId="LiveId" clId="{4BC0855C-20ED-4999-8D97-9B124B75CCA4}" dt="2024-01-05T16:33:11.235" v="4503" actId="12"/>
          <ac:spMkLst>
            <pc:docMk/>
            <pc:sldMk cId="548900725" sldId="270"/>
            <ac:spMk id="2" creationId="{2E19E408-ADE3-527F-FFAB-3E1E8C568556}"/>
          </ac:spMkLst>
        </pc:spChg>
        <pc:spChg chg="mod">
          <ac:chgData name="Tiyasha Biswas" userId="a4cd343365a0c8b3" providerId="LiveId" clId="{4BC0855C-20ED-4999-8D97-9B124B75CCA4}" dt="2024-01-05T16:36:04.937" v="4516" actId="255"/>
          <ac:spMkLst>
            <pc:docMk/>
            <pc:sldMk cId="548900725" sldId="270"/>
            <ac:spMk id="3" creationId="{67D11C19-F646-6A3C-6148-3FC5D1F584CC}"/>
          </ac:spMkLst>
        </pc:spChg>
        <pc:picChg chg="add mod">
          <ac:chgData name="Tiyasha Biswas" userId="a4cd343365a0c8b3" providerId="LiveId" clId="{4BC0855C-20ED-4999-8D97-9B124B75CCA4}" dt="2024-01-05T16:34:33.001" v="4511"/>
          <ac:picMkLst>
            <pc:docMk/>
            <pc:sldMk cId="548900725" sldId="270"/>
            <ac:picMk id="4" creationId="{7273410E-A34E-6E48-7756-0B97E046456A}"/>
          </ac:picMkLst>
        </pc:picChg>
      </pc:sldChg>
      <pc:sldMasterChg chg="modSldLayout">
        <pc:chgData name="Tiyasha Biswas" userId="a4cd343365a0c8b3" providerId="LiveId" clId="{4BC0855C-20ED-4999-8D97-9B124B75CCA4}" dt="2024-01-03T10:56:08.485" v="4174"/>
        <pc:sldMasterMkLst>
          <pc:docMk/>
          <pc:sldMasterMk cId="3944705369" sldId="2147483714"/>
        </pc:sldMasterMkLst>
        <pc:sldLayoutChg chg="delSp">
          <pc:chgData name="Tiyasha Biswas" userId="a4cd343365a0c8b3" providerId="LiveId" clId="{4BC0855C-20ED-4999-8D97-9B124B75CCA4}" dt="2024-01-03T10:56:08.485" v="4174"/>
          <pc:sldLayoutMkLst>
            <pc:docMk/>
            <pc:sldMasterMk cId="3944705369" sldId="2147483714"/>
            <pc:sldLayoutMk cId="1071409821" sldId="2147483726"/>
          </pc:sldLayoutMkLst>
          <pc:spChg chg="del">
            <ac:chgData name="Tiyasha Biswas" userId="a4cd343365a0c8b3" providerId="LiveId" clId="{4BC0855C-20ED-4999-8D97-9B124B75CCA4}" dt="2024-01-03T10:56:08.485" v="4174"/>
            <ac:spMkLst>
              <pc:docMk/>
              <pc:sldMasterMk cId="3944705369" sldId="2147483714"/>
              <pc:sldLayoutMk cId="1071409821" sldId="2147483726"/>
              <ac:spMk id="13" creationId="{00000000-0000-0000-0000-000000000000}"/>
            </ac:spMkLst>
          </pc:spChg>
          <pc:grpChg chg="del">
            <ac:chgData name="Tiyasha Biswas" userId="a4cd343365a0c8b3" providerId="LiveId" clId="{4BC0855C-20ED-4999-8D97-9B124B75CCA4}" dt="2024-01-03T10:56:08.485" v="4174"/>
            <ac:grpSpMkLst>
              <pc:docMk/>
              <pc:sldMasterMk cId="3944705369" sldId="2147483714"/>
              <pc:sldLayoutMk cId="1071409821" sldId="2147483726"/>
              <ac:grpSpMk id="7" creationId="{00000000-0000-0000-0000-000000000000}"/>
            </ac:grpSpMkLst>
          </pc:grpChg>
        </pc:sldLayoutChg>
        <pc:sldLayoutChg chg="delSp">
          <pc:chgData name="Tiyasha Biswas" userId="a4cd343365a0c8b3" providerId="LiveId" clId="{4BC0855C-20ED-4999-8D97-9B124B75CCA4}" dt="2024-01-03T10:56:08.485" v="4174"/>
          <pc:sldLayoutMkLst>
            <pc:docMk/>
            <pc:sldMasterMk cId="3944705369" sldId="2147483714"/>
            <pc:sldLayoutMk cId="1666665014" sldId="2147483727"/>
          </pc:sldLayoutMkLst>
          <pc:spChg chg="del">
            <ac:chgData name="Tiyasha Biswas" userId="a4cd343365a0c8b3" providerId="LiveId" clId="{4BC0855C-20ED-4999-8D97-9B124B75CCA4}" dt="2024-01-03T10:56:08.485" v="4174"/>
            <ac:spMkLst>
              <pc:docMk/>
              <pc:sldMasterMk cId="3944705369" sldId="2147483714"/>
              <pc:sldLayoutMk cId="1666665014" sldId="2147483727"/>
              <ac:spMk id="16" creationId="{00000000-0000-0000-0000-000000000000}"/>
            </ac:spMkLst>
          </pc:spChg>
          <pc:grpChg chg="del">
            <ac:chgData name="Tiyasha Biswas" userId="a4cd343365a0c8b3" providerId="LiveId" clId="{4BC0855C-20ED-4999-8D97-9B124B75CCA4}" dt="2024-01-03T10:56:08.485" v="4174"/>
            <ac:grpSpMkLst>
              <pc:docMk/>
              <pc:sldMasterMk cId="3944705369" sldId="2147483714"/>
              <pc:sldLayoutMk cId="1666665014" sldId="2147483727"/>
              <ac:grpSpMk id="9" creationId="{00000000-0000-0000-0000-000000000000}"/>
            </ac:grpSpMkLst>
          </pc:gr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76EF403-92A6-4CFB-9286-43FCD2C1B08A}" type="datetimeFigureOut">
              <a:rPr lang="en-IN" smtClean="0"/>
              <a:t>05-01-2024</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337805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EF403-92A6-4CFB-9286-43FCD2C1B08A}" type="datetimeFigureOut">
              <a:rPr lang="en-IN" smtClean="0"/>
              <a:t>05-01-2024</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35231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76EF403-92A6-4CFB-9286-43FCD2C1B08A}" type="datetimeFigureOut">
              <a:rPr lang="en-IN" smtClean="0"/>
              <a:t>05-01-2024</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275494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76EF403-92A6-4CFB-9286-43FCD2C1B08A}" type="datetimeFigureOut">
              <a:rPr lang="en-IN" smtClean="0"/>
              <a:t>05-01-2024</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37100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EF403-92A6-4CFB-9286-43FCD2C1B08A}" type="datetimeFigureOut">
              <a:rPr lang="en-IN" smtClean="0"/>
              <a:t>05-01-2024</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119462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6EF403-92A6-4CFB-9286-43FCD2C1B08A}" type="datetimeFigureOut">
              <a:rPr lang="en-IN" smtClean="0"/>
              <a:t>05-01-2024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78085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76EF403-92A6-4CFB-9286-43FCD2C1B08A}" type="datetimeFigureOut">
              <a:rPr lang="en-IN" smtClean="0"/>
              <a:t>05-01-2024</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1393382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76EF403-92A6-4CFB-9286-43FCD2C1B08A}" type="datetimeFigureOut">
              <a:rPr lang="en-IN" smtClean="0"/>
              <a:t>05-01-2024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384849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76EF403-92A6-4CFB-9286-43FCD2C1B08A}" type="datetimeFigureOut">
              <a:rPr lang="en-IN" smtClean="0"/>
              <a:t>05-01-2024</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354630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6EF403-92A6-4CFB-9286-43FCD2C1B08A}" type="datetimeFigureOut">
              <a:rPr lang="en-IN" smtClean="0"/>
              <a:t>05-01-2024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316275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6EF403-92A6-4CFB-9286-43FCD2C1B08A}" type="datetimeFigureOut">
              <a:rPr lang="en-IN" smtClean="0"/>
              <a:t>05-01-2024</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29643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EF403-92A6-4CFB-9286-43FCD2C1B08A}" type="datetimeFigureOut">
              <a:rPr lang="en-IN" smtClean="0"/>
              <a:t>05-01-2024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229863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6EF403-92A6-4CFB-9286-43FCD2C1B08A}" type="datetimeFigureOut">
              <a:rPr lang="en-IN" smtClean="0"/>
              <a:t>05-01-2024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127494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6EF403-92A6-4CFB-9286-43FCD2C1B08A}" type="datetimeFigureOut">
              <a:rPr lang="en-IN" smtClean="0"/>
              <a:t>05-01-2024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345642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EF403-92A6-4CFB-9286-43FCD2C1B08A}" type="datetimeFigureOut">
              <a:rPr lang="en-IN" smtClean="0"/>
              <a:t>05-01-2024</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59756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EF403-92A6-4CFB-9286-43FCD2C1B08A}" type="datetimeFigureOut">
              <a:rPr lang="en-IN" smtClean="0"/>
              <a:t>05-01-2024</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240523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6EF403-92A6-4CFB-9286-43FCD2C1B08A}" type="datetimeFigureOut">
              <a:rPr lang="en-IN" smtClean="0"/>
              <a:t>05-01-2024</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1CB42F4-7C91-4199-85C6-492058157A4D}" type="slidenum">
              <a:rPr lang="en-IN" smtClean="0"/>
              <a:t>‹#›</a:t>
            </a:fld>
            <a:endParaRPr lang="en-IN"/>
          </a:p>
        </p:txBody>
      </p:sp>
    </p:spTree>
    <p:extLst>
      <p:ext uri="{BB962C8B-B14F-4D97-AF65-F5344CB8AC3E}">
        <p14:creationId xmlns:p14="http://schemas.microsoft.com/office/powerpoint/2010/main" val="392981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76EF403-92A6-4CFB-9286-43FCD2C1B08A}" type="datetimeFigureOut">
              <a:rPr lang="en-IN" smtClean="0"/>
              <a:t>05-01-2024</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1CB42F4-7C91-4199-85C6-492058157A4D}" type="slidenum">
              <a:rPr lang="en-IN" smtClean="0"/>
              <a:t>‹#›</a:t>
            </a:fld>
            <a:endParaRPr lang="en-IN"/>
          </a:p>
        </p:txBody>
      </p:sp>
    </p:spTree>
    <p:extLst>
      <p:ext uri="{BB962C8B-B14F-4D97-AF65-F5344CB8AC3E}">
        <p14:creationId xmlns:p14="http://schemas.microsoft.com/office/powerpoint/2010/main" val="259103423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berniedup/46754241254" TargetMode="External"/><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vulture-bird-bird-of-prey-581813/"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D4C8-B5FB-85CF-A54B-4837EE4CC5D1}"/>
              </a:ext>
            </a:extLst>
          </p:cNvPr>
          <p:cNvSpPr>
            <a:spLocks noGrp="1"/>
          </p:cNvSpPr>
          <p:nvPr>
            <p:ph type="title"/>
          </p:nvPr>
        </p:nvSpPr>
        <p:spPr>
          <a:xfrm>
            <a:off x="587829" y="1168954"/>
            <a:ext cx="5707224" cy="5539755"/>
          </a:xfrm>
          <a:effectLst>
            <a:reflection blurRad="6350" stA="52000" endA="300" endPos="35000" dir="5400000" sy="-100000" algn="bl" rotWithShape="0"/>
          </a:effectLst>
        </p:spPr>
        <p:txBody>
          <a:bodyPr/>
          <a:lstStyle/>
          <a:p>
            <a:r>
              <a:rPr lang="en-IN" b="1" i="1" dirty="0">
                <a:solidFill>
                  <a:schemeClr val="accent1">
                    <a:lumMod val="60000"/>
                    <a:lumOff val="40000"/>
                  </a:schemeClr>
                </a:solidFill>
                <a:effectLst>
                  <a:outerShdw blurRad="38100" dist="38100" dir="2700000" algn="tl">
                    <a:srgbClr val="000000">
                      <a:alpha val="43137"/>
                    </a:srgbClr>
                  </a:outerShdw>
                </a:effectLst>
              </a:rPr>
              <a:t>WHITE RUMPED VULTURE</a:t>
            </a:r>
            <a:br>
              <a:rPr lang="en-IN" dirty="0"/>
            </a:br>
            <a:r>
              <a:rPr lang="en-IN" b="1" u="sng" dirty="0">
                <a:solidFill>
                  <a:schemeClr val="accent6">
                    <a:lumMod val="60000"/>
                    <a:lumOff val="40000"/>
                  </a:schemeClr>
                </a:solidFill>
              </a:rPr>
              <a:t>Gyps</a:t>
            </a:r>
            <a:r>
              <a:rPr lang="en-IN" dirty="0">
                <a:solidFill>
                  <a:schemeClr val="accent6">
                    <a:lumMod val="60000"/>
                    <a:lumOff val="40000"/>
                  </a:schemeClr>
                </a:solidFill>
              </a:rPr>
              <a:t> </a:t>
            </a:r>
            <a:r>
              <a:rPr lang="en-IN" b="1" u="sng" dirty="0">
                <a:solidFill>
                  <a:schemeClr val="accent6">
                    <a:lumMod val="60000"/>
                    <a:lumOff val="40000"/>
                  </a:schemeClr>
                </a:solidFill>
              </a:rPr>
              <a:t>bengalensis</a:t>
            </a:r>
            <a:br>
              <a:rPr lang="en-IN" b="1" u="sng" dirty="0"/>
            </a:br>
            <a:br>
              <a:rPr lang="en-IN" b="1" u="sng" dirty="0"/>
            </a:br>
            <a:br>
              <a:rPr lang="en-IN" b="1" u="sng" dirty="0"/>
            </a:br>
            <a:br>
              <a:rPr lang="en-IN" b="1" u="sng" dirty="0"/>
            </a:br>
            <a:r>
              <a:rPr lang="en-IN" sz="2000" i="1" dirty="0">
                <a:solidFill>
                  <a:schemeClr val="accent5">
                    <a:lumMod val="60000"/>
                    <a:lumOff val="40000"/>
                  </a:schemeClr>
                </a:solidFill>
                <a:effectLst>
                  <a:outerShdw blurRad="38100" dist="38100" dir="2700000" algn="tl">
                    <a:srgbClr val="000000">
                      <a:alpha val="43137"/>
                    </a:srgbClr>
                  </a:outerShdw>
                </a:effectLst>
              </a:rPr>
              <a:t>PRESENTED BY TIYASHA BISWAS</a:t>
            </a:r>
            <a:br>
              <a:rPr lang="en-IN" sz="2000" i="1" dirty="0">
                <a:effectLst>
                  <a:outerShdw blurRad="38100" dist="38100" dir="2700000" algn="tl">
                    <a:srgbClr val="000000">
                      <a:alpha val="43137"/>
                    </a:srgbClr>
                  </a:outerShdw>
                </a:effectLst>
              </a:rPr>
            </a:br>
            <a:r>
              <a:rPr lang="en-IN" sz="2000" i="1" dirty="0">
                <a:solidFill>
                  <a:schemeClr val="accent5">
                    <a:lumMod val="60000"/>
                    <a:lumOff val="40000"/>
                  </a:schemeClr>
                </a:solidFill>
                <a:effectLst>
                  <a:outerShdw blurRad="38100" dist="38100" dir="2700000" algn="tl">
                    <a:srgbClr val="000000">
                      <a:alpha val="43137"/>
                    </a:srgbClr>
                  </a:outerShdw>
                </a:effectLst>
              </a:rPr>
              <a:t>CU ROLL N0:223144-11-0040</a:t>
            </a:r>
            <a:br>
              <a:rPr lang="en-IN" sz="2000" i="1" dirty="0">
                <a:effectLst>
                  <a:outerShdw blurRad="38100" dist="38100" dir="2700000" algn="tl">
                    <a:srgbClr val="000000">
                      <a:alpha val="43137"/>
                    </a:srgbClr>
                  </a:outerShdw>
                </a:effectLst>
              </a:rPr>
            </a:br>
            <a:r>
              <a:rPr lang="en-IN" sz="2000" i="1" dirty="0">
                <a:solidFill>
                  <a:schemeClr val="accent5">
                    <a:lumMod val="60000"/>
                    <a:lumOff val="40000"/>
                  </a:schemeClr>
                </a:solidFill>
                <a:effectLst>
                  <a:outerShdw blurRad="38100" dist="38100" dir="2700000" algn="tl">
                    <a:srgbClr val="000000">
                      <a:alpha val="43137"/>
                    </a:srgbClr>
                  </a:outerShdw>
                </a:effectLst>
              </a:rPr>
              <a:t>CU REGISTRATION NO:144-1214-0283-22</a:t>
            </a:r>
            <a:br>
              <a:rPr lang="en-IN" b="1" u="sng" dirty="0">
                <a:effectLst>
                  <a:outerShdw blurRad="38100" dist="38100" dir="2700000" algn="tl">
                    <a:srgbClr val="000000">
                      <a:alpha val="43137"/>
                    </a:srgbClr>
                  </a:outerShdw>
                </a:effectLst>
              </a:rPr>
            </a:br>
            <a:endParaRPr lang="en-IN" b="1" u="sng"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C1D2EC16-7906-2B4A-8A53-4A10CCB1B50E}"/>
              </a:ext>
            </a:extLst>
          </p:cNvPr>
          <p:cNvSpPr>
            <a:spLocks noGrp="1"/>
          </p:cNvSpPr>
          <p:nvPr>
            <p:ph type="body" idx="1"/>
          </p:nvPr>
        </p:nvSpPr>
        <p:spPr/>
        <p:txBody>
          <a:bodyPr/>
          <a:lstStyle/>
          <a:p>
            <a:endParaRPr lang="en-IN"/>
          </a:p>
        </p:txBody>
      </p:sp>
      <p:pic>
        <p:nvPicPr>
          <p:cNvPr id="5" name="Picture 4">
            <a:extLst>
              <a:ext uri="{FF2B5EF4-FFF2-40B4-BE49-F238E27FC236}">
                <a16:creationId xmlns:a16="http://schemas.microsoft.com/office/drawing/2014/main" id="{E9D5B7C0-C792-40F9-9D80-CA1D3B07C5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84776" y="1731290"/>
            <a:ext cx="5707224" cy="3726924"/>
          </a:xfrm>
          <a:prstGeom prst="rect">
            <a:avLst/>
          </a:prstGeom>
        </p:spPr>
      </p:pic>
      <p:sp>
        <p:nvSpPr>
          <p:cNvPr id="6" name="TextBox 5">
            <a:extLst>
              <a:ext uri="{FF2B5EF4-FFF2-40B4-BE49-F238E27FC236}">
                <a16:creationId xmlns:a16="http://schemas.microsoft.com/office/drawing/2014/main" id="{1B4CF0D0-BF64-D920-D8A1-804EFFCD561E}"/>
              </a:ext>
            </a:extLst>
          </p:cNvPr>
          <p:cNvSpPr txBox="1"/>
          <p:nvPr/>
        </p:nvSpPr>
        <p:spPr>
          <a:xfrm>
            <a:off x="5943600" y="5458214"/>
            <a:ext cx="6183086" cy="230832"/>
          </a:xfrm>
          <a:prstGeom prst="rect">
            <a:avLst/>
          </a:prstGeom>
          <a:noFill/>
        </p:spPr>
        <p:txBody>
          <a:bodyPr wrap="square" rtlCol="0">
            <a:spAutoFit/>
          </a:bodyPr>
          <a:lstStyle/>
          <a:p>
            <a:r>
              <a:rPr lang="en-IN" sz="900">
                <a:hlinkClick r:id="rId3" tooltip="https://www.flickr.com/photos/berniedup/46754241254"/>
              </a:rPr>
              <a:t>This Photo</a:t>
            </a:r>
            <a:r>
              <a:rPr lang="en-IN" sz="900"/>
              <a:t> by Unknown Author is licensed under </a:t>
            </a:r>
            <a:r>
              <a:rPr lang="en-IN" sz="900">
                <a:hlinkClick r:id="rId4" tooltip="https://creativecommons.org/licenses/by-sa/3.0/"/>
              </a:rPr>
              <a:t>CC BY-SA</a:t>
            </a:r>
            <a:endParaRPr lang="en-IN" sz="900"/>
          </a:p>
        </p:txBody>
      </p:sp>
    </p:spTree>
    <p:extLst>
      <p:ext uri="{BB962C8B-B14F-4D97-AF65-F5344CB8AC3E}">
        <p14:creationId xmlns:p14="http://schemas.microsoft.com/office/powerpoint/2010/main" val="1738228366"/>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E408-ADE3-527F-FFAB-3E1E8C568556}"/>
              </a:ext>
            </a:extLst>
          </p:cNvPr>
          <p:cNvSpPr>
            <a:spLocks noGrp="1"/>
          </p:cNvSpPr>
          <p:nvPr>
            <p:ph type="title"/>
          </p:nvPr>
        </p:nvSpPr>
        <p:spPr/>
        <p:txBody>
          <a:bodyPr/>
          <a:lstStyle/>
          <a:p>
            <a:pPr marL="571500" indent="-571500">
              <a:buFont typeface="Wingdings" panose="05000000000000000000" pitchFamily="2" charset="2"/>
              <a:buChar char="v"/>
            </a:pPr>
            <a:r>
              <a:rPr lang="en-IN" b="1" i="1" u="sng" dirty="0"/>
              <a:t>SYSTEMATIC POSITION</a:t>
            </a:r>
            <a:endParaRPr lang="en-IN" dirty="0"/>
          </a:p>
        </p:txBody>
      </p:sp>
      <p:sp>
        <p:nvSpPr>
          <p:cNvPr id="3" name="Content Placeholder 2">
            <a:extLst>
              <a:ext uri="{FF2B5EF4-FFF2-40B4-BE49-F238E27FC236}">
                <a16:creationId xmlns:a16="http://schemas.microsoft.com/office/drawing/2014/main" id="{67D11C19-F646-6A3C-6148-3FC5D1F584CC}"/>
              </a:ext>
            </a:extLst>
          </p:cNvPr>
          <p:cNvSpPr>
            <a:spLocks noGrp="1"/>
          </p:cNvSpPr>
          <p:nvPr>
            <p:ph idx="1"/>
          </p:nvPr>
        </p:nvSpPr>
        <p:spPr>
          <a:xfrm>
            <a:off x="473820" y="2304661"/>
            <a:ext cx="6594702" cy="4404049"/>
          </a:xfrm>
        </p:spPr>
        <p:txBody>
          <a:bodyPr>
            <a:normAutofit/>
          </a:bodyPr>
          <a:lstStyle/>
          <a:p>
            <a:r>
              <a:rPr lang="en-IN" sz="2400" b="1" dirty="0"/>
              <a:t>According to “The life of vertebrate” by J.Z YOUNG ,1981</a:t>
            </a:r>
          </a:p>
          <a:p>
            <a:pPr marL="0" indent="0">
              <a:buNone/>
            </a:pPr>
            <a:r>
              <a:rPr lang="en-IN" sz="2000" b="1" dirty="0">
                <a:solidFill>
                  <a:srgbClr val="00B050"/>
                </a:solidFill>
                <a:effectLst>
                  <a:outerShdw blurRad="38100" dist="38100" dir="2700000" algn="tl">
                    <a:srgbClr val="000000">
                      <a:alpha val="43137"/>
                    </a:srgbClr>
                  </a:outerShdw>
                </a:effectLst>
              </a:rPr>
              <a:t>Domain:</a:t>
            </a:r>
            <a:r>
              <a:rPr lang="en-IN" sz="2000" dirty="0"/>
              <a:t> </a:t>
            </a:r>
            <a:r>
              <a:rPr lang="en-IN" sz="2000" dirty="0" err="1">
                <a:solidFill>
                  <a:schemeClr val="accent5">
                    <a:lumMod val="75000"/>
                  </a:schemeClr>
                </a:solidFill>
                <a:effectLst>
                  <a:outerShdw blurRad="38100" dist="38100" dir="2700000" algn="tl">
                    <a:srgbClr val="000000">
                      <a:alpha val="43137"/>
                    </a:srgbClr>
                  </a:outerShdw>
                </a:effectLst>
              </a:rPr>
              <a:t>Eukaryota</a:t>
            </a:r>
            <a:endParaRPr lang="en-IN" sz="2000" dirty="0">
              <a:solidFill>
                <a:schemeClr val="accent5">
                  <a:lumMod val="75000"/>
                </a:schemeClr>
              </a:solidFill>
              <a:effectLst>
                <a:outerShdw blurRad="38100" dist="38100" dir="2700000" algn="tl">
                  <a:srgbClr val="000000">
                    <a:alpha val="43137"/>
                  </a:srgbClr>
                </a:outerShdw>
              </a:effectLst>
            </a:endParaRPr>
          </a:p>
          <a:p>
            <a:pPr marL="0" indent="0">
              <a:buNone/>
            </a:pPr>
            <a:r>
              <a:rPr lang="en-IN" sz="2000" dirty="0">
                <a:solidFill>
                  <a:srgbClr val="00B050"/>
                </a:solidFill>
              </a:rPr>
              <a:t>   </a:t>
            </a:r>
            <a:r>
              <a:rPr lang="en-IN" sz="2000" b="1" dirty="0">
                <a:solidFill>
                  <a:srgbClr val="00B050"/>
                </a:solidFill>
                <a:effectLst>
                  <a:outerShdw blurRad="38100" dist="38100" dir="2700000" algn="tl">
                    <a:srgbClr val="000000">
                      <a:alpha val="43137"/>
                    </a:srgbClr>
                  </a:outerShdw>
                </a:effectLst>
              </a:rPr>
              <a:t>Kingdom:</a:t>
            </a:r>
            <a:r>
              <a:rPr lang="en-IN" sz="2000" dirty="0">
                <a:solidFill>
                  <a:srgbClr val="00B050"/>
                </a:solidFill>
              </a:rPr>
              <a:t> </a:t>
            </a:r>
            <a:r>
              <a:rPr lang="en-IN" sz="2000" dirty="0">
                <a:solidFill>
                  <a:schemeClr val="accent5">
                    <a:lumMod val="75000"/>
                  </a:schemeClr>
                </a:solidFill>
                <a:effectLst>
                  <a:outerShdw blurRad="38100" dist="38100" dir="2700000" algn="tl">
                    <a:srgbClr val="000000">
                      <a:alpha val="43137"/>
                    </a:srgbClr>
                  </a:outerShdw>
                </a:effectLst>
              </a:rPr>
              <a:t>Animalia</a:t>
            </a:r>
          </a:p>
          <a:p>
            <a:pPr marL="0" indent="0">
              <a:buNone/>
            </a:pPr>
            <a:r>
              <a:rPr lang="en-IN" sz="2000" b="1" dirty="0">
                <a:solidFill>
                  <a:srgbClr val="00B050"/>
                </a:solidFill>
                <a:effectLst>
                  <a:outerShdw blurRad="38100" dist="38100" dir="2700000" algn="tl">
                    <a:srgbClr val="000000">
                      <a:alpha val="43137"/>
                    </a:srgbClr>
                  </a:outerShdw>
                </a:effectLst>
              </a:rPr>
              <a:t>      Phylum: </a:t>
            </a:r>
            <a:r>
              <a:rPr lang="en-IN" sz="2000" dirty="0">
                <a:solidFill>
                  <a:schemeClr val="accent5">
                    <a:lumMod val="75000"/>
                  </a:schemeClr>
                </a:solidFill>
                <a:effectLst>
                  <a:outerShdw blurRad="38100" dist="38100" dir="2700000" algn="tl">
                    <a:srgbClr val="000000">
                      <a:alpha val="43137"/>
                    </a:srgbClr>
                  </a:outerShdw>
                </a:effectLst>
              </a:rPr>
              <a:t>Chordata</a:t>
            </a:r>
          </a:p>
          <a:p>
            <a:pPr marL="0" indent="0">
              <a:buNone/>
            </a:pPr>
            <a:r>
              <a:rPr lang="en-IN" sz="2000" dirty="0"/>
              <a:t>        </a:t>
            </a:r>
            <a:r>
              <a:rPr lang="en-IN" sz="2000" b="1" dirty="0">
                <a:solidFill>
                  <a:srgbClr val="00B050"/>
                </a:solidFill>
                <a:effectLst>
                  <a:outerShdw blurRad="38100" dist="38100" dir="2700000" algn="tl">
                    <a:srgbClr val="000000">
                      <a:alpha val="43137"/>
                    </a:srgbClr>
                  </a:outerShdw>
                </a:effectLst>
              </a:rPr>
              <a:t>Class:</a:t>
            </a:r>
            <a:r>
              <a:rPr lang="en-IN" sz="2000" b="1" dirty="0">
                <a:effectLst>
                  <a:outerShdw blurRad="38100" dist="38100" dir="2700000" algn="tl">
                    <a:srgbClr val="000000">
                      <a:alpha val="43137"/>
                    </a:srgbClr>
                  </a:outerShdw>
                </a:effectLst>
              </a:rPr>
              <a:t> </a:t>
            </a:r>
            <a:r>
              <a:rPr lang="en-IN" sz="2000" dirty="0">
                <a:solidFill>
                  <a:schemeClr val="accent5">
                    <a:lumMod val="75000"/>
                  </a:schemeClr>
                </a:solidFill>
                <a:effectLst>
                  <a:outerShdw blurRad="38100" dist="38100" dir="2700000" algn="tl">
                    <a:srgbClr val="000000">
                      <a:alpha val="43137"/>
                    </a:srgbClr>
                  </a:outerShdw>
                </a:effectLst>
              </a:rPr>
              <a:t>Aves</a:t>
            </a:r>
          </a:p>
          <a:p>
            <a:pPr marL="0" indent="0">
              <a:buNone/>
            </a:pPr>
            <a:r>
              <a:rPr lang="en-IN" sz="2000" dirty="0">
                <a:solidFill>
                  <a:schemeClr val="accent5">
                    <a:lumMod val="75000"/>
                  </a:schemeClr>
                </a:solidFill>
              </a:rPr>
              <a:t>           </a:t>
            </a:r>
            <a:r>
              <a:rPr lang="en-IN" sz="2000" b="1" dirty="0">
                <a:solidFill>
                  <a:srgbClr val="00B050"/>
                </a:solidFill>
                <a:effectLst>
                  <a:outerShdw blurRad="38100" dist="38100" dir="2700000" algn="tl">
                    <a:srgbClr val="000000">
                      <a:alpha val="43137"/>
                    </a:srgbClr>
                  </a:outerShdw>
                </a:effectLst>
              </a:rPr>
              <a:t>Order:</a:t>
            </a:r>
            <a:r>
              <a:rPr lang="en-IN" sz="2000" dirty="0">
                <a:solidFill>
                  <a:srgbClr val="00B050"/>
                </a:solidFill>
              </a:rPr>
              <a:t> </a:t>
            </a:r>
            <a:r>
              <a:rPr lang="en-IN" sz="2000" dirty="0" err="1">
                <a:solidFill>
                  <a:schemeClr val="accent5">
                    <a:lumMod val="75000"/>
                  </a:schemeClr>
                </a:solidFill>
                <a:effectLst>
                  <a:outerShdw blurRad="38100" dist="38100" dir="2700000" algn="tl">
                    <a:srgbClr val="000000">
                      <a:alpha val="43137"/>
                    </a:srgbClr>
                  </a:outerShdw>
                </a:effectLst>
              </a:rPr>
              <a:t>Accipitriformes</a:t>
            </a:r>
            <a:endParaRPr lang="en-IN" sz="2000" dirty="0">
              <a:solidFill>
                <a:schemeClr val="accent5">
                  <a:lumMod val="75000"/>
                </a:schemeClr>
              </a:solidFill>
              <a:effectLst>
                <a:outerShdw blurRad="38100" dist="38100" dir="2700000" algn="tl">
                  <a:srgbClr val="000000">
                    <a:alpha val="43137"/>
                  </a:srgbClr>
                </a:outerShdw>
              </a:effectLst>
            </a:endParaRPr>
          </a:p>
          <a:p>
            <a:pPr marL="0" indent="0">
              <a:buNone/>
            </a:pPr>
            <a:r>
              <a:rPr lang="en-IN" sz="2000" b="1" dirty="0">
                <a:solidFill>
                  <a:srgbClr val="00B050"/>
                </a:solidFill>
                <a:effectLst>
                  <a:outerShdw blurRad="38100" dist="38100" dir="2700000" algn="tl">
                    <a:srgbClr val="000000">
                      <a:alpha val="43137"/>
                    </a:srgbClr>
                  </a:outerShdw>
                </a:effectLst>
              </a:rPr>
              <a:t>              Family: </a:t>
            </a:r>
            <a:r>
              <a:rPr lang="en-IN" sz="2000" dirty="0">
                <a:solidFill>
                  <a:schemeClr val="accent5">
                    <a:lumMod val="75000"/>
                  </a:schemeClr>
                </a:solidFill>
                <a:effectLst>
                  <a:outerShdw blurRad="38100" dist="38100" dir="2700000" algn="tl">
                    <a:srgbClr val="000000">
                      <a:alpha val="43137"/>
                    </a:srgbClr>
                  </a:outerShdw>
                </a:effectLst>
              </a:rPr>
              <a:t>Accipitridae</a:t>
            </a:r>
          </a:p>
          <a:p>
            <a:pPr marL="0" indent="0">
              <a:buNone/>
            </a:pPr>
            <a:r>
              <a:rPr lang="en-IN" sz="2000" dirty="0">
                <a:solidFill>
                  <a:schemeClr val="accent5">
                    <a:lumMod val="75000"/>
                  </a:schemeClr>
                </a:solidFill>
              </a:rPr>
              <a:t>                </a:t>
            </a:r>
            <a:r>
              <a:rPr lang="en-IN" sz="2000" b="1" dirty="0">
                <a:solidFill>
                  <a:srgbClr val="00B050"/>
                </a:solidFill>
                <a:effectLst>
                  <a:outerShdw blurRad="38100" dist="38100" dir="2700000" algn="tl">
                    <a:srgbClr val="000000">
                      <a:alpha val="43137"/>
                    </a:srgbClr>
                  </a:outerShdw>
                </a:effectLst>
              </a:rPr>
              <a:t>Genus:</a:t>
            </a:r>
            <a:r>
              <a:rPr lang="en-IN" sz="2000" dirty="0">
                <a:solidFill>
                  <a:schemeClr val="accent5">
                    <a:lumMod val="75000"/>
                  </a:schemeClr>
                </a:solidFill>
              </a:rPr>
              <a:t> </a:t>
            </a:r>
            <a:r>
              <a:rPr lang="en-IN" sz="2000" dirty="0">
                <a:solidFill>
                  <a:schemeClr val="accent5">
                    <a:lumMod val="75000"/>
                  </a:schemeClr>
                </a:solidFill>
                <a:effectLst>
                  <a:outerShdw blurRad="38100" dist="38100" dir="2700000" algn="tl">
                    <a:srgbClr val="000000">
                      <a:alpha val="43137"/>
                    </a:srgbClr>
                  </a:outerShdw>
                </a:effectLst>
              </a:rPr>
              <a:t>Gyps</a:t>
            </a:r>
          </a:p>
          <a:p>
            <a:pPr marL="0" indent="0">
              <a:buNone/>
            </a:pPr>
            <a:r>
              <a:rPr lang="en-IN" sz="2000" b="1" dirty="0">
                <a:solidFill>
                  <a:srgbClr val="00B050"/>
                </a:solidFill>
                <a:effectLst>
                  <a:outerShdw blurRad="38100" dist="38100" dir="2700000" algn="tl">
                    <a:srgbClr val="000000">
                      <a:alpha val="43137"/>
                    </a:srgbClr>
                  </a:outerShdw>
                </a:effectLst>
              </a:rPr>
              <a:t>                   Species: </a:t>
            </a:r>
            <a:r>
              <a:rPr lang="en-IN" sz="2000" dirty="0">
                <a:solidFill>
                  <a:schemeClr val="accent5">
                    <a:lumMod val="75000"/>
                  </a:schemeClr>
                </a:solidFill>
                <a:effectLst>
                  <a:outerShdw blurRad="38100" dist="38100" dir="2700000" algn="tl">
                    <a:srgbClr val="000000">
                      <a:alpha val="43137"/>
                    </a:srgbClr>
                  </a:outerShdw>
                </a:effectLst>
              </a:rPr>
              <a:t>G. bengalensis</a:t>
            </a:r>
            <a:endParaRPr lang="en-IN" sz="2000" dirty="0"/>
          </a:p>
        </p:txBody>
      </p:sp>
      <p:pic>
        <p:nvPicPr>
          <p:cNvPr id="4" name="Picture 3">
            <a:extLst>
              <a:ext uri="{FF2B5EF4-FFF2-40B4-BE49-F238E27FC236}">
                <a16:creationId xmlns:a16="http://schemas.microsoft.com/office/drawing/2014/main" id="{7273410E-A34E-6E48-7756-0B97E04645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68522" y="475861"/>
            <a:ext cx="4649659" cy="6382139"/>
          </a:xfrm>
          <a:prstGeom prst="rect">
            <a:avLst/>
          </a:prstGeom>
        </p:spPr>
      </p:pic>
    </p:spTree>
    <p:extLst>
      <p:ext uri="{BB962C8B-B14F-4D97-AF65-F5344CB8AC3E}">
        <p14:creationId xmlns:p14="http://schemas.microsoft.com/office/powerpoint/2010/main" val="54890072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D396-3438-4863-923D-CD9F943E4303}"/>
              </a:ext>
            </a:extLst>
          </p:cNvPr>
          <p:cNvSpPr>
            <a:spLocks noGrp="1"/>
          </p:cNvSpPr>
          <p:nvPr>
            <p:ph type="ctrTitle"/>
          </p:nvPr>
        </p:nvSpPr>
        <p:spPr>
          <a:xfrm>
            <a:off x="531845" y="205275"/>
            <a:ext cx="6848669" cy="858415"/>
          </a:xfrm>
        </p:spPr>
        <p:txBody>
          <a:bodyPr/>
          <a:lstStyle/>
          <a:p>
            <a:pPr marL="685800" indent="-685800">
              <a:buFont typeface="Wingdings" panose="05000000000000000000" pitchFamily="2" charset="2"/>
              <a:buChar char="v"/>
            </a:pPr>
            <a:r>
              <a:rPr lang="en-IN" sz="2400" b="1" i="1" u="sng" dirty="0">
                <a:solidFill>
                  <a:schemeClr val="bg1"/>
                </a:solidFill>
                <a:effectLst>
                  <a:outerShdw blurRad="38100" dist="38100" dir="2700000" algn="tl">
                    <a:srgbClr val="000000">
                      <a:alpha val="43137"/>
                    </a:srgbClr>
                  </a:outerShdw>
                </a:effectLst>
              </a:rPr>
              <a:t>MORPHOLOGICAL CHARACTERISTIS</a:t>
            </a:r>
          </a:p>
        </p:txBody>
      </p:sp>
      <p:sp>
        <p:nvSpPr>
          <p:cNvPr id="3" name="Subtitle 2">
            <a:extLst>
              <a:ext uri="{FF2B5EF4-FFF2-40B4-BE49-F238E27FC236}">
                <a16:creationId xmlns:a16="http://schemas.microsoft.com/office/drawing/2014/main" id="{0AD9B2C4-62B2-DF86-C9FC-256F7A242296}"/>
              </a:ext>
            </a:extLst>
          </p:cNvPr>
          <p:cNvSpPr>
            <a:spLocks noGrp="1"/>
          </p:cNvSpPr>
          <p:nvPr>
            <p:ph type="subTitle" idx="1"/>
          </p:nvPr>
        </p:nvSpPr>
        <p:spPr>
          <a:xfrm>
            <a:off x="531845" y="1222311"/>
            <a:ext cx="6176865" cy="4898572"/>
          </a:xfrm>
        </p:spPr>
        <p:txBody>
          <a:bodyPr>
            <a:normAutofit fontScale="92500" lnSpcReduction="10000"/>
          </a:bodyPr>
          <a:lstStyle/>
          <a:p>
            <a:pPr marL="285750" indent="-285750">
              <a:buFont typeface="Wingdings" panose="05000000000000000000" pitchFamily="2" charset="2"/>
              <a:buChar char="Ø"/>
            </a:pPr>
            <a:r>
              <a:rPr lang="en-IN" sz="1600" b="1" i="1" dirty="0"/>
              <a:t>MEDIUM SIZED,DARK VULTURE AND BULKY SCAVENGER.</a:t>
            </a:r>
          </a:p>
          <a:p>
            <a:pPr marL="285750" indent="-285750">
              <a:buFont typeface="Wingdings" panose="05000000000000000000" pitchFamily="2" charset="2"/>
              <a:buChar char="Ø"/>
            </a:pPr>
            <a:r>
              <a:rPr lang="en-IN" sz="1600" b="1" i="1" dirty="0" err="1"/>
              <a:t>Unfeathered</a:t>
            </a:r>
            <a:r>
              <a:rPr lang="en-IN" sz="1600" b="1" i="1" dirty="0"/>
              <a:t> dark brown head.</a:t>
            </a:r>
          </a:p>
          <a:p>
            <a:pPr marL="285750" indent="-285750">
              <a:buFont typeface="Wingdings" panose="05000000000000000000" pitchFamily="2" charset="2"/>
              <a:buChar char="Ø"/>
            </a:pPr>
            <a:r>
              <a:rPr lang="en-IN" sz="1600" b="1" i="1" dirty="0"/>
              <a:t>broad wings , and short tail feather.</a:t>
            </a:r>
          </a:p>
          <a:p>
            <a:pPr marL="285750" indent="-285750">
              <a:buFont typeface="Wingdings" panose="05000000000000000000" pitchFamily="2" charset="2"/>
              <a:buChar char="Ø"/>
            </a:pPr>
            <a:r>
              <a:rPr lang="en-IN" sz="1600" b="1" i="1" dirty="0"/>
              <a:t>It also has a white ruff around its neck.</a:t>
            </a:r>
          </a:p>
          <a:p>
            <a:pPr marL="285750" indent="-285750">
              <a:buFont typeface="Wingdings" panose="05000000000000000000" pitchFamily="2" charset="2"/>
              <a:buChar char="Ø"/>
            </a:pPr>
            <a:r>
              <a:rPr lang="en-IN" sz="1600" b="1" i="1" dirty="0"/>
              <a:t>ADULTS ARE 75 TO 85 cm tall.</a:t>
            </a:r>
          </a:p>
          <a:p>
            <a:pPr marL="285750" indent="-285750">
              <a:buFont typeface="Wingdings" panose="05000000000000000000" pitchFamily="2" charset="2"/>
              <a:buChar char="Ø"/>
            </a:pPr>
            <a:r>
              <a:rPr lang="en-IN" sz="1600" b="1" i="1" dirty="0"/>
              <a:t>Wing span is 180 to 210 cm.</a:t>
            </a:r>
          </a:p>
          <a:p>
            <a:pPr marL="285750" indent="-285750">
              <a:buFont typeface="Wingdings" panose="05000000000000000000" pitchFamily="2" charset="2"/>
              <a:buChar char="Ø"/>
            </a:pPr>
            <a:r>
              <a:rPr lang="en-IN" sz="1600" b="1" i="1" dirty="0"/>
              <a:t>Weight ranges from 3.5 to 7.5 kg.</a:t>
            </a:r>
          </a:p>
          <a:p>
            <a:pPr marL="285750" indent="-285750">
              <a:buFont typeface="Wingdings" panose="05000000000000000000" pitchFamily="2" charset="2"/>
              <a:buChar char="Ø"/>
            </a:pPr>
            <a:r>
              <a:rPr lang="en-IN" sz="1600" b="1" i="1" dirty="0"/>
              <a:t>Lifespan:40 to 45 year.</a:t>
            </a:r>
          </a:p>
          <a:p>
            <a:pPr marL="285750" indent="-285750">
              <a:buFont typeface="Wingdings" panose="05000000000000000000" pitchFamily="2" charset="2"/>
              <a:buChar char="Ø"/>
            </a:pPr>
            <a:endParaRPr lang="en-IN" sz="1400" b="1" i="1" dirty="0"/>
          </a:p>
          <a:p>
            <a:pPr marL="285750" indent="-285750">
              <a:buFont typeface="Wingdings" panose="05000000000000000000" pitchFamily="2" charset="2"/>
              <a:buChar char="Ø"/>
            </a:pPr>
            <a:endParaRPr lang="en-IN" sz="1400" b="1" i="1" dirty="0"/>
          </a:p>
          <a:p>
            <a:pPr marL="285750" indent="-285750">
              <a:buFont typeface="Wingdings" panose="05000000000000000000" pitchFamily="2" charset="2"/>
              <a:buChar char="q"/>
            </a:pPr>
            <a:r>
              <a:rPr lang="en-IN" sz="2400" b="1" i="1" u="sng" dirty="0">
                <a:solidFill>
                  <a:schemeClr val="bg1"/>
                </a:solidFill>
              </a:rPr>
              <a:t>Geographical distribution</a:t>
            </a:r>
            <a:r>
              <a:rPr lang="en-IN" sz="2400" b="1" i="1" dirty="0">
                <a:solidFill>
                  <a:schemeClr val="bg1"/>
                </a:solidFill>
              </a:rPr>
              <a:t>:</a:t>
            </a:r>
            <a:endParaRPr lang="en-IN" sz="1700" b="1" i="1" dirty="0">
              <a:solidFill>
                <a:schemeClr val="bg1"/>
              </a:solidFill>
            </a:endParaRPr>
          </a:p>
          <a:p>
            <a:r>
              <a:rPr lang="en-IN" sz="1700" b="1" i="1" dirty="0"/>
              <a:t>         India , Pakistan , Bangladesh ,</a:t>
            </a:r>
          </a:p>
          <a:p>
            <a:r>
              <a:rPr lang="en-IN" sz="1700" b="1" i="1" dirty="0"/>
              <a:t>                    Nepal , Bhutan , Myanmar,</a:t>
            </a:r>
          </a:p>
          <a:p>
            <a:r>
              <a:rPr lang="en-IN" sz="1700" b="1" i="1"/>
              <a:t>                             Thailand </a:t>
            </a:r>
            <a:r>
              <a:rPr lang="en-IN" sz="1700" b="1" i="1" dirty="0"/>
              <a:t>, Loas ,and Southern Vietnam.</a:t>
            </a:r>
          </a:p>
          <a:p>
            <a:pPr marL="285750" indent="-285750">
              <a:buFont typeface="Wingdings" panose="05000000000000000000" pitchFamily="2" charset="2"/>
              <a:buChar char="v"/>
            </a:pPr>
            <a:endParaRPr lang="en-IN" sz="2400" b="1" i="1" dirty="0">
              <a:solidFill>
                <a:schemeClr val="bg1"/>
              </a:solidFill>
            </a:endParaRPr>
          </a:p>
        </p:txBody>
      </p:sp>
      <p:pic>
        <p:nvPicPr>
          <p:cNvPr id="7" name="Picture 6">
            <a:extLst>
              <a:ext uri="{FF2B5EF4-FFF2-40B4-BE49-F238E27FC236}">
                <a16:creationId xmlns:a16="http://schemas.microsoft.com/office/drawing/2014/main" id="{8DD50CF3-247B-BE07-B1E1-E57B5EC59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742" y="942392"/>
            <a:ext cx="5131838" cy="2976465"/>
          </a:xfrm>
          <a:prstGeom prst="rect">
            <a:avLst/>
          </a:prstGeom>
        </p:spPr>
      </p:pic>
      <p:pic>
        <p:nvPicPr>
          <p:cNvPr id="5" name="Picture 4">
            <a:extLst>
              <a:ext uri="{FF2B5EF4-FFF2-40B4-BE49-F238E27FC236}">
                <a16:creationId xmlns:a16="http://schemas.microsoft.com/office/drawing/2014/main" id="{FF55AF32-3782-26E4-B35D-61D18950F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273" y="4049486"/>
            <a:ext cx="4665307" cy="2355007"/>
          </a:xfrm>
          <a:prstGeom prst="rect">
            <a:avLst/>
          </a:prstGeom>
        </p:spPr>
      </p:pic>
    </p:spTree>
    <p:extLst>
      <p:ext uri="{BB962C8B-B14F-4D97-AF65-F5344CB8AC3E}">
        <p14:creationId xmlns:p14="http://schemas.microsoft.com/office/powerpoint/2010/main" val="353264651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88B0-222F-9343-9AD5-29D6BD19903C}"/>
              </a:ext>
            </a:extLst>
          </p:cNvPr>
          <p:cNvSpPr>
            <a:spLocks noGrp="1"/>
          </p:cNvSpPr>
          <p:nvPr>
            <p:ph type="title"/>
          </p:nvPr>
        </p:nvSpPr>
        <p:spPr>
          <a:xfrm>
            <a:off x="1148798" y="531845"/>
            <a:ext cx="8831816" cy="1362269"/>
          </a:xfrm>
        </p:spPr>
        <p:txBody>
          <a:bodyPr/>
          <a:lstStyle/>
          <a:p>
            <a:pPr marL="571500" indent="-571500">
              <a:buFont typeface="Wingdings" panose="05000000000000000000" pitchFamily="2" charset="2"/>
              <a:buChar char="v"/>
            </a:pPr>
            <a:r>
              <a:rPr lang="en-IN" b="1" i="1" u="sng" dirty="0">
                <a:effectLst>
                  <a:outerShdw blurRad="38100" dist="38100" dir="2700000" algn="tl">
                    <a:srgbClr val="000000">
                      <a:alpha val="43137"/>
                    </a:srgbClr>
                  </a:outerShdw>
                </a:effectLst>
              </a:rPr>
              <a:t>GENERAL BEHAVIOUR</a:t>
            </a:r>
          </a:p>
        </p:txBody>
      </p:sp>
      <p:sp>
        <p:nvSpPr>
          <p:cNvPr id="3" name="Text Placeholder 2">
            <a:extLst>
              <a:ext uri="{FF2B5EF4-FFF2-40B4-BE49-F238E27FC236}">
                <a16:creationId xmlns:a16="http://schemas.microsoft.com/office/drawing/2014/main" id="{0517CDCD-50F6-70B1-E6D9-B90181E2BCB7}"/>
              </a:ext>
            </a:extLst>
          </p:cNvPr>
          <p:cNvSpPr>
            <a:spLocks noGrp="1"/>
          </p:cNvSpPr>
          <p:nvPr>
            <p:ph type="body" sz="half" idx="2"/>
          </p:nvPr>
        </p:nvSpPr>
        <p:spPr>
          <a:xfrm>
            <a:off x="466532" y="2127380"/>
            <a:ext cx="6820676" cy="2995126"/>
          </a:xfrm>
        </p:spPr>
        <p:txBody>
          <a:bodyPr>
            <a:normAutofit lnSpcReduction="10000"/>
          </a:bodyPr>
          <a:lstStyle/>
          <a:p>
            <a:pPr marL="285750" indent="-285750">
              <a:buFont typeface="Wingdings" panose="05000000000000000000" pitchFamily="2" charset="2"/>
              <a:buChar char="§"/>
            </a:pPr>
            <a:r>
              <a:rPr lang="en-US" sz="1800" i="1" dirty="0">
                <a:solidFill>
                  <a:schemeClr val="accent4">
                    <a:lumMod val="60000"/>
                    <a:lumOff val="40000"/>
                  </a:schemeClr>
                </a:solidFill>
                <a:effectLst>
                  <a:outerShdw blurRad="38100" dist="38100" dir="2700000" algn="tl">
                    <a:srgbClr val="000000">
                      <a:alpha val="43137"/>
                    </a:srgbClr>
                  </a:outerShdw>
                </a:effectLst>
                <a:latin typeface="Arial Narrow" pitchFamily="34" charset="0"/>
              </a:rPr>
              <a:t>Unique bird characteristics where the bird squeeze the sebaceous secretion from the uropygial gland and transfer it across the entire body with the help of its beak.</a:t>
            </a:r>
          </a:p>
          <a:p>
            <a:pPr marL="285750" indent="-285750">
              <a:buFont typeface="Wingdings" panose="05000000000000000000" pitchFamily="2" charset="2"/>
              <a:buChar char="§"/>
            </a:pPr>
            <a:r>
              <a:rPr lang="en-US" sz="1800" i="1" dirty="0">
                <a:solidFill>
                  <a:schemeClr val="accent4">
                    <a:lumMod val="75000"/>
                  </a:schemeClr>
                </a:solidFill>
                <a:effectLst>
                  <a:outerShdw blurRad="38100" dist="38100" dir="2700000" algn="tl">
                    <a:srgbClr val="000000">
                      <a:alpha val="43137"/>
                    </a:srgbClr>
                  </a:outerShdw>
                </a:effectLst>
                <a:latin typeface="Arial Narrow" pitchFamily="34" charset="0"/>
              </a:rPr>
              <a:t> Preening helps in maintaining correct alignment of feathers with all          interlocking barbules in place. It also helps in keeping feathers waterproof,    clean plumage and keep ectoparasites in check.</a:t>
            </a:r>
          </a:p>
          <a:p>
            <a:pPr marL="285750" indent="-285750">
              <a:buFont typeface="Wingdings" panose="05000000000000000000" pitchFamily="2" charset="2"/>
              <a:buChar char="§"/>
            </a:pPr>
            <a:r>
              <a:rPr lang="en-US" sz="1600" i="1" dirty="0">
                <a:solidFill>
                  <a:schemeClr val="accent4">
                    <a:lumMod val="75000"/>
                  </a:schemeClr>
                </a:solidFill>
                <a:effectLst>
                  <a:outerShdw blurRad="38100" dist="38100" dir="2700000" algn="tl">
                    <a:srgbClr val="000000">
                      <a:alpha val="43137"/>
                    </a:srgbClr>
                  </a:outerShdw>
                </a:effectLst>
              </a:rPr>
              <a:t>White-</a:t>
            </a:r>
            <a:r>
              <a:rPr lang="en-US" sz="1600" i="1" dirty="0" err="1">
                <a:solidFill>
                  <a:schemeClr val="accent4">
                    <a:lumMod val="75000"/>
                  </a:schemeClr>
                </a:solidFill>
                <a:effectLst>
                  <a:outerShdw blurRad="38100" dist="38100" dir="2700000" algn="tl">
                    <a:srgbClr val="000000">
                      <a:alpha val="43137"/>
                    </a:srgbClr>
                  </a:outerShdw>
                </a:effectLst>
              </a:rPr>
              <a:t>rumped</a:t>
            </a:r>
            <a:r>
              <a:rPr lang="en-US" sz="1600" i="1" dirty="0">
                <a:solidFill>
                  <a:schemeClr val="accent4">
                    <a:lumMod val="75000"/>
                  </a:schemeClr>
                </a:solidFill>
                <a:effectLst>
                  <a:outerShdw blurRad="38100" dist="38100" dir="2700000" algn="tl">
                    <a:srgbClr val="000000">
                      <a:alpha val="43137"/>
                    </a:srgbClr>
                  </a:outerShdw>
                </a:effectLst>
              </a:rPr>
              <a:t> vultures usually become active when the morning sun is warming up the air so that thermals are sufficient to support their soaring.</a:t>
            </a:r>
          </a:p>
          <a:p>
            <a:pPr marL="285750" indent="-285750">
              <a:buFont typeface="Wingdings" panose="05000000000000000000" pitchFamily="2" charset="2"/>
              <a:buChar char="§"/>
            </a:pPr>
            <a:r>
              <a:rPr lang="en-IN" sz="1600" i="1" dirty="0">
                <a:solidFill>
                  <a:schemeClr val="accent4">
                    <a:lumMod val="75000"/>
                  </a:schemeClr>
                </a:solidFill>
                <a:effectLst>
                  <a:outerShdw blurRad="38100" dist="38100" dir="2700000" algn="tl">
                    <a:srgbClr val="000000">
                      <a:alpha val="43137"/>
                    </a:srgbClr>
                  </a:outerShdw>
                </a:effectLst>
              </a:rPr>
              <a:t>LIFESTYLE: Arboreal, Terrestrial, </a:t>
            </a:r>
            <a:r>
              <a:rPr lang="en-IN" sz="1600" i="1" dirty="0" err="1">
                <a:solidFill>
                  <a:schemeClr val="accent4">
                    <a:lumMod val="75000"/>
                  </a:schemeClr>
                </a:solidFill>
                <a:effectLst>
                  <a:outerShdw blurRad="38100" dist="38100" dir="2700000" algn="tl">
                    <a:srgbClr val="000000">
                      <a:alpha val="43137"/>
                    </a:srgbClr>
                  </a:outerShdw>
                </a:effectLst>
              </a:rPr>
              <a:t>Congregatory</a:t>
            </a:r>
            <a:r>
              <a:rPr lang="en-IN" sz="1600" i="1" dirty="0">
                <a:solidFill>
                  <a:schemeClr val="accent4">
                    <a:lumMod val="75000"/>
                  </a:schemeClr>
                </a:solidFill>
                <a:effectLst>
                  <a:outerShdw blurRad="38100" dist="38100" dir="2700000" algn="tl">
                    <a:srgbClr val="000000">
                      <a:alpha val="43137"/>
                    </a:srgbClr>
                  </a:outerShdw>
                </a:effectLst>
              </a:rPr>
              <a:t>.</a:t>
            </a:r>
          </a:p>
        </p:txBody>
      </p:sp>
      <p:pic>
        <p:nvPicPr>
          <p:cNvPr id="5" name="Picture 4">
            <a:extLst>
              <a:ext uri="{FF2B5EF4-FFF2-40B4-BE49-F238E27FC236}">
                <a16:creationId xmlns:a16="http://schemas.microsoft.com/office/drawing/2014/main" id="{8574E84D-93D5-0F7D-4527-D6F1A4695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781" y="976896"/>
            <a:ext cx="3744687" cy="2709522"/>
          </a:xfrm>
          <a:prstGeom prst="rect">
            <a:avLst/>
          </a:prstGeom>
        </p:spPr>
      </p:pic>
      <p:pic>
        <p:nvPicPr>
          <p:cNvPr id="7" name="Picture 6">
            <a:extLst>
              <a:ext uri="{FF2B5EF4-FFF2-40B4-BE49-F238E27FC236}">
                <a16:creationId xmlns:a16="http://schemas.microsoft.com/office/drawing/2014/main" id="{F542E8EB-DE9A-4EF5-E705-123E76CD1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32" y="4991878"/>
            <a:ext cx="4533122" cy="1866122"/>
          </a:xfrm>
          <a:prstGeom prst="rect">
            <a:avLst/>
          </a:prstGeom>
        </p:spPr>
      </p:pic>
      <p:pic>
        <p:nvPicPr>
          <p:cNvPr id="9" name="Picture 8">
            <a:extLst>
              <a:ext uri="{FF2B5EF4-FFF2-40B4-BE49-F238E27FC236}">
                <a16:creationId xmlns:a16="http://schemas.microsoft.com/office/drawing/2014/main" id="{210D14B8-F326-28A2-1756-7323CF82B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792" y="3788228"/>
            <a:ext cx="4620208" cy="3069771"/>
          </a:xfrm>
          <a:prstGeom prst="rect">
            <a:avLst/>
          </a:prstGeom>
        </p:spPr>
      </p:pic>
    </p:spTree>
    <p:extLst>
      <p:ext uri="{BB962C8B-B14F-4D97-AF65-F5344CB8AC3E}">
        <p14:creationId xmlns:p14="http://schemas.microsoft.com/office/powerpoint/2010/main" val="193825850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58C7-8A02-29EE-D6AC-550B7E7FC857}"/>
              </a:ext>
            </a:extLst>
          </p:cNvPr>
          <p:cNvSpPr>
            <a:spLocks noGrp="1"/>
          </p:cNvSpPr>
          <p:nvPr>
            <p:ph type="title"/>
          </p:nvPr>
        </p:nvSpPr>
        <p:spPr/>
        <p:txBody>
          <a:bodyPr/>
          <a:lstStyle/>
          <a:p>
            <a:pPr marL="571500" indent="-571500">
              <a:buFont typeface="Wingdings" panose="05000000000000000000" pitchFamily="2" charset="2"/>
              <a:buChar char="v"/>
            </a:pPr>
            <a:r>
              <a:rPr lang="en-IN" b="1" i="1" u="sng" dirty="0">
                <a:effectLst>
                  <a:outerShdw blurRad="38100" dist="38100" dir="2700000" algn="tl">
                    <a:srgbClr val="000000">
                      <a:alpha val="43137"/>
                    </a:srgbClr>
                  </a:outerShdw>
                </a:effectLst>
              </a:rPr>
              <a:t>FEEDING BEHAVIOUR</a:t>
            </a:r>
          </a:p>
        </p:txBody>
      </p:sp>
      <p:sp>
        <p:nvSpPr>
          <p:cNvPr id="3" name="Text Placeholder 2">
            <a:extLst>
              <a:ext uri="{FF2B5EF4-FFF2-40B4-BE49-F238E27FC236}">
                <a16:creationId xmlns:a16="http://schemas.microsoft.com/office/drawing/2014/main" id="{C22DE274-27E5-6D71-56A7-35FE2F39A071}"/>
              </a:ext>
            </a:extLst>
          </p:cNvPr>
          <p:cNvSpPr>
            <a:spLocks noGrp="1"/>
          </p:cNvSpPr>
          <p:nvPr>
            <p:ph type="body" sz="half" idx="2"/>
          </p:nvPr>
        </p:nvSpPr>
        <p:spPr>
          <a:xfrm>
            <a:off x="363894" y="2892490"/>
            <a:ext cx="6475445" cy="3816220"/>
          </a:xfrm>
        </p:spPr>
        <p:txBody>
          <a:bodyPr>
            <a:normAutofit/>
          </a:bodyPr>
          <a:lstStyle/>
          <a:p>
            <a:pPr marL="285750" indent="-285750">
              <a:buFont typeface="Wingdings" panose="05000000000000000000" pitchFamily="2" charset="2"/>
              <a:buChar char="§"/>
            </a:pPr>
            <a:r>
              <a:rPr lang="en-US" i="1" dirty="0">
                <a:solidFill>
                  <a:schemeClr val="accent1">
                    <a:lumMod val="75000"/>
                  </a:schemeClr>
                </a:solidFill>
                <a:effectLst>
                  <a:outerShdw blurRad="38100" dist="38100" dir="2700000" algn="tl">
                    <a:srgbClr val="000000">
                      <a:alpha val="43137"/>
                    </a:srgbClr>
                  </a:outerShdw>
                </a:effectLst>
              </a:rPr>
              <a:t>Mammals serve as the predominant source of carrion, but dead birds, reptiles, amphibians, and invertebrates also are consumed. Vultures prefer to eat “freshly” dead carrion, but they also will feed on decaying carcasses.</a:t>
            </a:r>
          </a:p>
          <a:p>
            <a:pPr marL="285750" indent="-285750">
              <a:buFont typeface="Wingdings" panose="05000000000000000000" pitchFamily="2" charset="2"/>
              <a:buChar char="§"/>
            </a:pPr>
            <a:r>
              <a:rPr lang="en-US" i="1" dirty="0">
                <a:solidFill>
                  <a:schemeClr val="accent1">
                    <a:lumMod val="75000"/>
                  </a:schemeClr>
                </a:solidFill>
                <a:effectLst>
                  <a:outerShdw blurRad="38100" dist="38100" dir="2700000" algn="tl">
                    <a:srgbClr val="000000">
                      <a:alpha val="43137"/>
                    </a:srgbClr>
                  </a:outerShdw>
                </a:effectLst>
              </a:rPr>
              <a:t>Most vultures have broad food habits, consuming carrion, garbage, and even excrement, but rarely do they descend upon live animals.</a:t>
            </a:r>
          </a:p>
          <a:p>
            <a:pPr marL="285750" indent="-285750">
              <a:buFont typeface="Wingdings" panose="05000000000000000000" pitchFamily="2" charset="2"/>
              <a:buChar char="§"/>
            </a:pPr>
            <a:r>
              <a:rPr lang="en-US" i="1" dirty="0">
                <a:solidFill>
                  <a:schemeClr val="accent1">
                    <a:lumMod val="75000"/>
                  </a:schemeClr>
                </a:solidFill>
                <a:effectLst>
                  <a:outerShdw blurRad="38100" dist="38100" dir="2700000" algn="tl">
                    <a:srgbClr val="000000">
                      <a:alpha val="43137"/>
                    </a:srgbClr>
                  </a:outerShdw>
                </a:effectLst>
              </a:rPr>
              <a:t>Like other vultures it is a scavenger, feeding mostly on carcasses, which it finds by soaring high in thermals and spotting other scavengers.</a:t>
            </a:r>
          </a:p>
        </p:txBody>
      </p:sp>
      <p:pic>
        <p:nvPicPr>
          <p:cNvPr id="5" name="Picture 4">
            <a:extLst>
              <a:ext uri="{FF2B5EF4-FFF2-40B4-BE49-F238E27FC236}">
                <a16:creationId xmlns:a16="http://schemas.microsoft.com/office/drawing/2014/main" id="{01B8D4E2-173C-74B5-6DBF-532B98FB4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339" y="2090056"/>
            <a:ext cx="5262465" cy="4767943"/>
          </a:xfrm>
          <a:prstGeom prst="rect">
            <a:avLst/>
          </a:prstGeom>
        </p:spPr>
      </p:pic>
    </p:spTree>
    <p:extLst>
      <p:ext uri="{BB962C8B-B14F-4D97-AF65-F5344CB8AC3E}">
        <p14:creationId xmlns:p14="http://schemas.microsoft.com/office/powerpoint/2010/main" val="62316457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DF81-4C0A-518B-1E02-CFF9D8C4A40E}"/>
              </a:ext>
            </a:extLst>
          </p:cNvPr>
          <p:cNvSpPr>
            <a:spLocks noGrp="1"/>
          </p:cNvSpPr>
          <p:nvPr>
            <p:ph type="title"/>
          </p:nvPr>
        </p:nvSpPr>
        <p:spPr/>
        <p:txBody>
          <a:bodyPr/>
          <a:lstStyle/>
          <a:p>
            <a:pPr marL="571500" indent="-571500">
              <a:buFont typeface="Wingdings" panose="05000000000000000000" pitchFamily="2" charset="2"/>
              <a:buChar char="v"/>
            </a:pPr>
            <a:r>
              <a:rPr lang="en-IN" b="1" i="1" u="sng" dirty="0">
                <a:effectLst>
                  <a:outerShdw blurRad="38100" dist="38100" dir="2700000" algn="tl">
                    <a:srgbClr val="000000">
                      <a:alpha val="43137"/>
                    </a:srgbClr>
                  </a:outerShdw>
                </a:effectLst>
              </a:rPr>
              <a:t>BREEDING BEHAVIOUR</a:t>
            </a:r>
          </a:p>
        </p:txBody>
      </p:sp>
      <p:sp>
        <p:nvSpPr>
          <p:cNvPr id="3" name="Text Placeholder 2">
            <a:extLst>
              <a:ext uri="{FF2B5EF4-FFF2-40B4-BE49-F238E27FC236}">
                <a16:creationId xmlns:a16="http://schemas.microsoft.com/office/drawing/2014/main" id="{3BDDC703-A8EC-4589-2FC6-6E5F297D3853}"/>
              </a:ext>
            </a:extLst>
          </p:cNvPr>
          <p:cNvSpPr>
            <a:spLocks noGrp="1"/>
          </p:cNvSpPr>
          <p:nvPr>
            <p:ph type="body" sz="half" idx="2"/>
          </p:nvPr>
        </p:nvSpPr>
        <p:spPr>
          <a:xfrm>
            <a:off x="382556" y="2873829"/>
            <a:ext cx="6559420" cy="4096138"/>
          </a:xfrm>
        </p:spPr>
        <p:txBody>
          <a:bodyPr>
            <a:normAutofit/>
          </a:bodyPr>
          <a:lstStyle/>
          <a:p>
            <a:pPr marL="285750" indent="-285750">
              <a:buFont typeface="Wingdings" panose="05000000000000000000" pitchFamily="2" charset="2"/>
              <a:buChar char="§"/>
            </a:pPr>
            <a:r>
              <a:rPr lang="en-IN" sz="2000" i="1" dirty="0">
                <a:solidFill>
                  <a:schemeClr val="accent2">
                    <a:lumMod val="75000"/>
                  </a:schemeClr>
                </a:solidFill>
                <a:effectLst>
                  <a:outerShdw blurRad="38100" dist="38100" dir="2700000" algn="tl">
                    <a:srgbClr val="000000">
                      <a:alpha val="43137"/>
                    </a:srgbClr>
                  </a:outerShdw>
                </a:effectLst>
              </a:rPr>
              <a:t>They are oviparous, meanings they lay egg to reproduce.</a:t>
            </a:r>
          </a:p>
          <a:p>
            <a:pPr marL="285750" indent="-285750">
              <a:buFont typeface="Wingdings" panose="05000000000000000000" pitchFamily="2" charset="2"/>
              <a:buChar char="§"/>
            </a:pPr>
            <a:r>
              <a:rPr lang="en-US" sz="2000" i="1" dirty="0">
                <a:solidFill>
                  <a:schemeClr val="accent2">
                    <a:lumMod val="75000"/>
                  </a:schemeClr>
                </a:solidFill>
                <a:effectLst>
                  <a:outerShdw blurRad="38100" dist="38100" dir="2700000" algn="tl">
                    <a:srgbClr val="000000">
                      <a:alpha val="43137"/>
                    </a:srgbClr>
                  </a:outerShdw>
                </a:effectLst>
              </a:rPr>
              <a:t>The white-</a:t>
            </a:r>
            <a:r>
              <a:rPr lang="en-US" sz="2000" i="1" dirty="0" err="1">
                <a:solidFill>
                  <a:schemeClr val="accent2">
                    <a:lumMod val="75000"/>
                  </a:schemeClr>
                </a:solidFill>
                <a:effectLst>
                  <a:outerShdw blurRad="38100" dist="38100" dir="2700000" algn="tl">
                    <a:srgbClr val="000000">
                      <a:alpha val="43137"/>
                    </a:srgbClr>
                  </a:outerShdw>
                </a:effectLst>
              </a:rPr>
              <a:t>rumped</a:t>
            </a:r>
            <a:r>
              <a:rPr lang="en-US" sz="2000" i="1" dirty="0">
                <a:solidFill>
                  <a:schemeClr val="accent2">
                    <a:lumMod val="75000"/>
                  </a:schemeClr>
                </a:solidFill>
                <a:effectLst>
                  <a:outerShdw blurRad="38100" dist="38100" dir="2700000" algn="tl">
                    <a:srgbClr val="000000">
                      <a:alpha val="43137"/>
                    </a:srgbClr>
                  </a:outerShdw>
                </a:effectLst>
              </a:rPr>
              <a:t> vultures breed during October to March. They usually breed in colonies in tall trees.</a:t>
            </a:r>
            <a:endParaRPr lang="en-IN" sz="2000" i="1" dirty="0">
              <a:solidFill>
                <a:schemeClr val="accent2">
                  <a:lumMod val="75000"/>
                </a:schemeClr>
              </a:solidFill>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en-IN" sz="2000" i="1" dirty="0">
                <a:solidFill>
                  <a:schemeClr val="accent2">
                    <a:lumMod val="75000"/>
                  </a:schemeClr>
                </a:solidFill>
                <a:effectLst>
                  <a:outerShdw blurRad="38100" dist="38100" dir="2700000" algn="tl">
                    <a:srgbClr val="000000">
                      <a:alpha val="43137"/>
                    </a:srgbClr>
                  </a:outerShdw>
                </a:effectLst>
              </a:rPr>
              <a:t>They nest is built with sticks and lined with leaves.</a:t>
            </a:r>
          </a:p>
          <a:p>
            <a:pPr marL="285750" indent="-285750">
              <a:buFont typeface="Wingdings" panose="05000000000000000000" pitchFamily="2" charset="2"/>
              <a:buChar char="§"/>
            </a:pPr>
            <a:r>
              <a:rPr lang="en-IN" sz="2000" i="1" dirty="0">
                <a:solidFill>
                  <a:schemeClr val="accent2">
                    <a:lumMod val="75000"/>
                  </a:schemeClr>
                </a:solidFill>
                <a:effectLst>
                  <a:outerShdw blurRad="38100" dist="38100" dir="2700000" algn="tl">
                    <a:srgbClr val="000000">
                      <a:alpha val="43137"/>
                    </a:srgbClr>
                  </a:outerShdw>
                </a:effectLst>
              </a:rPr>
              <a:t>Usually a single egg is laid , which is white with a tinge of bluish green.</a:t>
            </a:r>
          </a:p>
          <a:p>
            <a:pPr marL="285750" indent="-285750">
              <a:buFont typeface="Wingdings" panose="05000000000000000000" pitchFamily="2" charset="2"/>
              <a:buChar char="§"/>
            </a:pPr>
            <a:r>
              <a:rPr lang="en-IN" sz="2000" i="1" dirty="0">
                <a:solidFill>
                  <a:schemeClr val="accent2">
                    <a:lumMod val="75000"/>
                  </a:schemeClr>
                </a:solidFill>
                <a:effectLst>
                  <a:outerShdw blurRad="38100" dist="38100" dir="2700000" algn="tl">
                    <a:srgbClr val="000000">
                      <a:alpha val="43137"/>
                    </a:srgbClr>
                  </a:outerShdw>
                </a:effectLst>
              </a:rPr>
              <a:t>The egg hatch after about 30 to 35 days of incubation.</a:t>
            </a:r>
          </a:p>
        </p:txBody>
      </p:sp>
      <p:pic>
        <p:nvPicPr>
          <p:cNvPr id="5" name="Picture 4">
            <a:extLst>
              <a:ext uri="{FF2B5EF4-FFF2-40B4-BE49-F238E27FC236}">
                <a16:creationId xmlns:a16="http://schemas.microsoft.com/office/drawing/2014/main" id="{1ED329C0-EF95-2592-B8D0-3DE2A4F75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668" y="2192694"/>
            <a:ext cx="5343331" cy="4572000"/>
          </a:xfrm>
          <a:prstGeom prst="rect">
            <a:avLst/>
          </a:prstGeom>
        </p:spPr>
      </p:pic>
    </p:spTree>
    <p:extLst>
      <p:ext uri="{BB962C8B-B14F-4D97-AF65-F5344CB8AC3E}">
        <p14:creationId xmlns:p14="http://schemas.microsoft.com/office/powerpoint/2010/main" val="12766223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ED72-891A-E6FD-A701-AC21342E5456}"/>
              </a:ext>
            </a:extLst>
          </p:cNvPr>
          <p:cNvSpPr>
            <a:spLocks noGrp="1"/>
          </p:cNvSpPr>
          <p:nvPr>
            <p:ph type="title"/>
          </p:nvPr>
        </p:nvSpPr>
        <p:spPr>
          <a:xfrm>
            <a:off x="1483050" y="117848"/>
            <a:ext cx="8825659" cy="4272180"/>
          </a:xfrm>
        </p:spPr>
        <p:txBody>
          <a:bodyPr/>
          <a:lstStyle/>
          <a:p>
            <a:endParaRPr lang="en-IN" dirty="0"/>
          </a:p>
        </p:txBody>
      </p:sp>
      <p:sp>
        <p:nvSpPr>
          <p:cNvPr id="3" name="Picture Placeholder 2">
            <a:extLst>
              <a:ext uri="{FF2B5EF4-FFF2-40B4-BE49-F238E27FC236}">
                <a16:creationId xmlns:a16="http://schemas.microsoft.com/office/drawing/2014/main" id="{6ED8D3E0-3FDE-B49D-E710-7B08FD6EEB1C}"/>
              </a:ext>
            </a:extLst>
          </p:cNvPr>
          <p:cNvSpPr>
            <a:spLocks noGrp="1"/>
          </p:cNvSpPr>
          <p:nvPr>
            <p:ph type="pic" idx="1"/>
          </p:nvPr>
        </p:nvSpPr>
        <p:spPr>
          <a:xfrm flipH="1">
            <a:off x="12761136" y="233782"/>
            <a:ext cx="199084" cy="848569"/>
          </a:xfrm>
        </p:spPr>
      </p:sp>
      <p:sp>
        <p:nvSpPr>
          <p:cNvPr id="4" name="Text Placeholder 3">
            <a:extLst>
              <a:ext uri="{FF2B5EF4-FFF2-40B4-BE49-F238E27FC236}">
                <a16:creationId xmlns:a16="http://schemas.microsoft.com/office/drawing/2014/main" id="{67E48F4E-8143-F851-E166-98FB0C85F8FE}"/>
              </a:ext>
            </a:extLst>
          </p:cNvPr>
          <p:cNvSpPr>
            <a:spLocks noGrp="1"/>
          </p:cNvSpPr>
          <p:nvPr>
            <p:ph type="body" sz="half" idx="2"/>
          </p:nvPr>
        </p:nvSpPr>
        <p:spPr>
          <a:xfrm>
            <a:off x="1483049" y="4982547"/>
            <a:ext cx="8825659" cy="1047830"/>
          </a:xfrm>
        </p:spPr>
        <p:txBody>
          <a:bodyPr>
            <a:normAutofit fontScale="92500" lnSpcReduction="20000"/>
          </a:bodyPr>
          <a:lstStyle/>
          <a:p>
            <a:pPr indent="0" algn="ctr">
              <a:buNone/>
            </a:pPr>
            <a:r>
              <a:rPr lang="en-US" sz="4800" b="1" dirty="0">
                <a:latin typeface="Algerian" pitchFamily="82" charset="0"/>
              </a:rPr>
              <a:t>THANK YOU</a:t>
            </a:r>
          </a:p>
          <a:p>
            <a:pPr indent="0" algn="ctr">
              <a:buNone/>
            </a:pPr>
            <a:r>
              <a:rPr lang="en-US" dirty="0">
                <a:latin typeface="Arial Black" pitchFamily="34" charset="0"/>
              </a:rPr>
              <a:t>-----------------------------------------------------------------------------------------------------------------------------------------------------------------------------------------------------------------------------------------------------------------------------------------------------</a:t>
            </a:r>
            <a:endParaRPr lang="en-IN" dirty="0">
              <a:latin typeface="Arial Black" pitchFamily="34" charset="0"/>
            </a:endParaRPr>
          </a:p>
          <a:p>
            <a:endParaRPr lang="en-IN" dirty="0"/>
          </a:p>
        </p:txBody>
      </p:sp>
      <p:sp>
        <p:nvSpPr>
          <p:cNvPr id="6" name="TextBox 5">
            <a:extLst>
              <a:ext uri="{FF2B5EF4-FFF2-40B4-BE49-F238E27FC236}">
                <a16:creationId xmlns:a16="http://schemas.microsoft.com/office/drawing/2014/main" id="{7801FB4F-AAE8-B79C-048C-0EC46FCE188C}"/>
              </a:ext>
            </a:extLst>
          </p:cNvPr>
          <p:cNvSpPr txBox="1"/>
          <p:nvPr/>
        </p:nvSpPr>
        <p:spPr>
          <a:xfrm>
            <a:off x="1705122" y="238422"/>
            <a:ext cx="7868085" cy="4093428"/>
          </a:xfrm>
          <a:prstGeom prst="rect">
            <a:avLst/>
          </a:prstGeom>
          <a:noFill/>
        </p:spPr>
        <p:txBody>
          <a:bodyPr wrap="square">
            <a:spAutoFit/>
          </a:bodyPr>
          <a:lstStyle/>
          <a:p>
            <a:r>
              <a:rPr lang="en-US" sz="4400" u="sng" dirty="0">
                <a:solidFill>
                  <a:schemeClr val="tx1">
                    <a:lumMod val="95000"/>
                    <a:lumOff val="5000"/>
                  </a:schemeClr>
                </a:solidFill>
                <a:latin typeface="Algerian" pitchFamily="82" charset="0"/>
              </a:rPr>
              <a:t>Acknowledgement</a:t>
            </a:r>
          </a:p>
          <a:p>
            <a:endParaRPr lang="en-US" sz="2400" b="1" i="1" dirty="0">
              <a:solidFill>
                <a:schemeClr val="tx1">
                  <a:lumMod val="95000"/>
                  <a:lumOff val="5000"/>
                </a:schemeClr>
              </a:solidFill>
              <a:effectLst>
                <a:outerShdw blurRad="38100" dist="38100" dir="2700000" algn="tl">
                  <a:srgbClr val="000000">
                    <a:alpha val="43137"/>
                  </a:srgbClr>
                </a:outerShdw>
              </a:effectLst>
            </a:endParaRPr>
          </a:p>
          <a:p>
            <a:r>
              <a:rPr lang="en-US" sz="2400" i="1" dirty="0">
                <a:solidFill>
                  <a:schemeClr val="accent1">
                    <a:lumMod val="50000"/>
                  </a:schemeClr>
                </a:solidFill>
                <a:effectLst>
                  <a:outerShdw blurRad="38100" dist="38100" dir="2700000" algn="tl">
                    <a:srgbClr val="000000">
                      <a:alpha val="43137"/>
                    </a:srgbClr>
                  </a:outerShdw>
                </a:effectLst>
              </a:rPr>
              <a:t>In the accomplishment of completion of my project on The White </a:t>
            </a:r>
            <a:r>
              <a:rPr lang="en-US" sz="2400" i="1" dirty="0" err="1">
                <a:solidFill>
                  <a:schemeClr val="accent1">
                    <a:lumMod val="50000"/>
                  </a:schemeClr>
                </a:solidFill>
                <a:effectLst>
                  <a:outerShdw blurRad="38100" dist="38100" dir="2700000" algn="tl">
                    <a:srgbClr val="000000">
                      <a:alpha val="43137"/>
                    </a:srgbClr>
                  </a:outerShdw>
                </a:effectLst>
              </a:rPr>
              <a:t>Rumped</a:t>
            </a:r>
            <a:r>
              <a:rPr lang="en-US" sz="2400" i="1" dirty="0">
                <a:solidFill>
                  <a:schemeClr val="accent1">
                    <a:lumMod val="50000"/>
                  </a:schemeClr>
                </a:solidFill>
                <a:effectLst>
                  <a:outerShdw blurRad="38100" dist="38100" dir="2700000" algn="tl">
                    <a:srgbClr val="000000">
                      <a:alpha val="43137"/>
                    </a:srgbClr>
                  </a:outerShdw>
                </a:effectLst>
              </a:rPr>
              <a:t> </a:t>
            </a:r>
            <a:r>
              <a:rPr lang="en-US" sz="2400" i="1" dirty="0" err="1">
                <a:solidFill>
                  <a:schemeClr val="accent1">
                    <a:lumMod val="50000"/>
                  </a:schemeClr>
                </a:solidFill>
                <a:effectLst>
                  <a:outerShdw blurRad="38100" dist="38100" dir="2700000" algn="tl">
                    <a:srgbClr val="000000">
                      <a:alpha val="43137"/>
                    </a:srgbClr>
                  </a:outerShdw>
                </a:effectLst>
              </a:rPr>
              <a:t>Vulture.I</a:t>
            </a:r>
            <a:r>
              <a:rPr lang="en-US" sz="2400" i="1" dirty="0">
                <a:solidFill>
                  <a:schemeClr val="accent1">
                    <a:lumMod val="50000"/>
                  </a:schemeClr>
                </a:solidFill>
                <a:effectLst>
                  <a:outerShdw blurRad="38100" dist="38100" dir="2700000" algn="tl">
                    <a:srgbClr val="000000">
                      <a:alpha val="43137"/>
                    </a:srgbClr>
                  </a:outerShdw>
                </a:effectLst>
              </a:rPr>
              <a:t> would like to convey my special gratitude to our department of zoology Of </a:t>
            </a:r>
            <a:r>
              <a:rPr lang="en-US" sz="2400" i="1" dirty="0" err="1">
                <a:solidFill>
                  <a:schemeClr val="accent1">
                    <a:lumMod val="50000"/>
                  </a:schemeClr>
                </a:solidFill>
                <a:effectLst>
                  <a:outerShdw blurRad="38100" dist="38100" dir="2700000" algn="tl">
                    <a:srgbClr val="000000">
                      <a:alpha val="43137"/>
                    </a:srgbClr>
                  </a:outerShdw>
                </a:effectLst>
              </a:rPr>
              <a:t>Bangabasi</a:t>
            </a:r>
            <a:r>
              <a:rPr lang="en-US" sz="2400" i="1" dirty="0">
                <a:solidFill>
                  <a:schemeClr val="accent1">
                    <a:lumMod val="50000"/>
                  </a:schemeClr>
                </a:solidFill>
                <a:effectLst>
                  <a:outerShdw blurRad="38100" dist="38100" dir="2700000" algn="tl">
                    <a:srgbClr val="000000">
                      <a:alpha val="43137"/>
                    </a:srgbClr>
                  </a:outerShdw>
                </a:effectLst>
              </a:rPr>
              <a:t> Morning College Your valuable guidance and suggestions helped me in various phases of the completion of this project. I will always be thankful to you in this </a:t>
            </a:r>
            <a:r>
              <a:rPr lang="en-US" sz="2400" i="1" dirty="0" err="1">
                <a:solidFill>
                  <a:schemeClr val="accent1">
                    <a:lumMod val="50000"/>
                  </a:schemeClr>
                </a:solidFill>
                <a:effectLst>
                  <a:outerShdw blurRad="38100" dist="38100" dir="2700000" algn="tl">
                    <a:srgbClr val="000000">
                      <a:alpha val="43137"/>
                    </a:srgbClr>
                  </a:outerShdw>
                </a:effectLst>
              </a:rPr>
              <a:t>regard.I</a:t>
            </a:r>
            <a:r>
              <a:rPr lang="en-US" sz="2400" i="1" dirty="0">
                <a:solidFill>
                  <a:schemeClr val="accent1">
                    <a:lumMod val="50000"/>
                  </a:schemeClr>
                </a:solidFill>
                <a:effectLst>
                  <a:outerShdw blurRad="38100" dist="38100" dir="2700000" algn="tl">
                    <a:srgbClr val="000000">
                      <a:alpha val="43137"/>
                    </a:srgbClr>
                  </a:outerShdw>
                </a:effectLst>
              </a:rPr>
              <a:t> am ensuring that this project was finished by me .</a:t>
            </a:r>
            <a:endParaRPr lang="en-IN" sz="2400" i="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3580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443</TotalTime>
  <Words>510</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Algerian</vt:lpstr>
      <vt:lpstr>Arial</vt:lpstr>
      <vt:lpstr>Arial Black</vt:lpstr>
      <vt:lpstr>Arial Narrow</vt:lpstr>
      <vt:lpstr>Century Gothic</vt:lpstr>
      <vt:lpstr>Wingdings</vt:lpstr>
      <vt:lpstr>Wingdings 3</vt:lpstr>
      <vt:lpstr>Ion Boardroom</vt:lpstr>
      <vt:lpstr>WHITE RUMPED VULTURE Gyps bengalensis    PRESENTED BY TIYASHA BISWAS CU ROLL N0:223144-11-0040 CU REGISTRATION NO:144-1214-0283-22 </vt:lpstr>
      <vt:lpstr>SYSTEMATIC POSITION</vt:lpstr>
      <vt:lpstr>MORPHOLOGICAL CHARACTERISTIS</vt:lpstr>
      <vt:lpstr>GENERAL BEHAVIOUR</vt:lpstr>
      <vt:lpstr>FEEDING BEHAVIOUR</vt:lpstr>
      <vt:lpstr>BREEDING BEHAVIOUR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BEHAVIOUR</dc:title>
  <dc:creator>Tiyasha Biswas</dc:creator>
  <cp:lastModifiedBy>Tiyasha Biswas</cp:lastModifiedBy>
  <cp:revision>1</cp:revision>
  <dcterms:created xsi:type="dcterms:W3CDTF">2023-12-25T03:22:36Z</dcterms:created>
  <dcterms:modified xsi:type="dcterms:W3CDTF">2024-01-05T16:38:40Z</dcterms:modified>
</cp:coreProperties>
</file>